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3.jpg" ContentType="image/jpeg"/>
  <Override PartName="/ppt/media/image14.jpg" ContentType="image/jpeg"/>
  <Override PartName="/ppt/notesSlides/notesSlide1.xml" ContentType="application/vnd.openxmlformats-officedocument.presentationml.notesSlide+xml"/>
  <Override PartName="/ppt/media/image19.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2.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65" r:id="rId5"/>
    <p:sldId id="259" r:id="rId6"/>
    <p:sldId id="267" r:id="rId7"/>
    <p:sldId id="266" r:id="rId8"/>
    <p:sldId id="268" r:id="rId9"/>
    <p:sldId id="269" r:id="rId10"/>
    <p:sldId id="270" r:id="rId11"/>
    <p:sldId id="271" r:id="rId12"/>
    <p:sldId id="272" r:id="rId13"/>
    <p:sldId id="276" r:id="rId14"/>
    <p:sldId id="277" r:id="rId15"/>
    <p:sldId id="273" r:id="rId16"/>
    <p:sldId id="275" r:id="rId17"/>
    <p:sldId id="274" r:id="rId18"/>
    <p:sldId id="264" r:id="rId19"/>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p:restoredTop sz="94719"/>
  </p:normalViewPr>
  <p:slideViewPr>
    <p:cSldViewPr>
      <p:cViewPr varScale="1">
        <p:scale>
          <a:sx n="120" d="100"/>
          <a:sy n="120" d="100"/>
        </p:scale>
        <p:origin x="160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BE0982-2936-4A1F-BB88-C768A1AD7F7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F723500-0F51-4D09-914B-7D85B6AB3101}">
      <dgm:prSet/>
      <dgm:spPr/>
      <dgm:t>
        <a:bodyPr/>
        <a:lstStyle/>
        <a:p>
          <a:r>
            <a:rPr lang="en-US"/>
            <a:t>This project involves analyzing a cricketer’s performance</a:t>
          </a:r>
        </a:p>
      </dgm:t>
    </dgm:pt>
    <dgm:pt modelId="{0D91FAAA-7C82-4918-8D8C-62A86602341B}" type="parTrans" cxnId="{583EFCC0-3A1C-4498-8DE6-828FDA9F1C4F}">
      <dgm:prSet/>
      <dgm:spPr/>
      <dgm:t>
        <a:bodyPr/>
        <a:lstStyle/>
        <a:p>
          <a:endParaRPr lang="en-US"/>
        </a:p>
      </dgm:t>
    </dgm:pt>
    <dgm:pt modelId="{26F75486-0BD1-4807-B8AF-1A765EFD37B1}" type="sibTrans" cxnId="{583EFCC0-3A1C-4498-8DE6-828FDA9F1C4F}">
      <dgm:prSet/>
      <dgm:spPr/>
      <dgm:t>
        <a:bodyPr/>
        <a:lstStyle/>
        <a:p>
          <a:endParaRPr lang="en-US"/>
        </a:p>
      </dgm:t>
    </dgm:pt>
    <dgm:pt modelId="{EE5B05A0-A334-4438-AC84-C36A1A93694F}">
      <dgm:prSet/>
      <dgm:spPr/>
      <dgm:t>
        <a:bodyPr/>
        <a:lstStyle/>
        <a:p>
          <a:r>
            <a:rPr lang="en-US"/>
            <a:t>To get insights on individual statistics, match results, and team dynamics.</a:t>
          </a:r>
        </a:p>
      </dgm:t>
    </dgm:pt>
    <dgm:pt modelId="{C7032438-1B3C-416D-A20E-083660BCD82E}" type="parTrans" cxnId="{4C5CDA69-87A0-4006-814F-ABD50EA38B6C}">
      <dgm:prSet/>
      <dgm:spPr/>
      <dgm:t>
        <a:bodyPr/>
        <a:lstStyle/>
        <a:p>
          <a:endParaRPr lang="en-US"/>
        </a:p>
      </dgm:t>
    </dgm:pt>
    <dgm:pt modelId="{339BFBDF-E931-48F2-B0DF-FD610F54ADE9}" type="sibTrans" cxnId="{4C5CDA69-87A0-4006-814F-ABD50EA38B6C}">
      <dgm:prSet/>
      <dgm:spPr/>
      <dgm:t>
        <a:bodyPr/>
        <a:lstStyle/>
        <a:p>
          <a:endParaRPr lang="en-US"/>
        </a:p>
      </dgm:t>
    </dgm:pt>
    <dgm:pt modelId="{70FABB08-096F-4EAE-980C-7767F2EECC24}">
      <dgm:prSet/>
      <dgm:spPr/>
      <dgm:t>
        <a:bodyPr/>
        <a:lstStyle/>
        <a:p>
          <a:r>
            <a:rPr lang="en-IN" i="0"/>
            <a:t>Identifying Key Players</a:t>
          </a:r>
          <a:endParaRPr lang="en-US"/>
        </a:p>
      </dgm:t>
    </dgm:pt>
    <dgm:pt modelId="{368465F7-89C8-4317-AF47-52A0B5EFC582}" type="parTrans" cxnId="{A64AD215-05B1-4ACA-A5B6-81D62CE076A4}">
      <dgm:prSet/>
      <dgm:spPr/>
      <dgm:t>
        <a:bodyPr/>
        <a:lstStyle/>
        <a:p>
          <a:endParaRPr lang="en-US"/>
        </a:p>
      </dgm:t>
    </dgm:pt>
    <dgm:pt modelId="{258BCB14-4A59-41AF-8F9F-6EFC1604051D}" type="sibTrans" cxnId="{A64AD215-05B1-4ACA-A5B6-81D62CE076A4}">
      <dgm:prSet/>
      <dgm:spPr/>
      <dgm:t>
        <a:bodyPr/>
        <a:lstStyle/>
        <a:p>
          <a:endParaRPr lang="en-US"/>
        </a:p>
      </dgm:t>
    </dgm:pt>
    <dgm:pt modelId="{0A7E661A-3D81-4AE9-BD62-FCA1A496AAAB}">
      <dgm:prSet/>
      <dgm:spPr/>
      <dgm:t>
        <a:bodyPr/>
        <a:lstStyle/>
        <a:p>
          <a:r>
            <a:rPr lang="en-IN" i="0"/>
            <a:t>Strategic Planning</a:t>
          </a:r>
          <a:endParaRPr lang="en-US"/>
        </a:p>
      </dgm:t>
    </dgm:pt>
    <dgm:pt modelId="{1E802289-57E8-4C07-9B4A-C803D9365772}" type="parTrans" cxnId="{61E8306B-DE56-49B9-B093-9AFA439AE3FC}">
      <dgm:prSet/>
      <dgm:spPr/>
      <dgm:t>
        <a:bodyPr/>
        <a:lstStyle/>
        <a:p>
          <a:endParaRPr lang="en-US"/>
        </a:p>
      </dgm:t>
    </dgm:pt>
    <dgm:pt modelId="{CFE55284-84BE-487A-B1D8-2FD32FA32991}" type="sibTrans" cxnId="{61E8306B-DE56-49B9-B093-9AFA439AE3FC}">
      <dgm:prSet/>
      <dgm:spPr/>
      <dgm:t>
        <a:bodyPr/>
        <a:lstStyle/>
        <a:p>
          <a:endParaRPr lang="en-US"/>
        </a:p>
      </dgm:t>
    </dgm:pt>
    <dgm:pt modelId="{3723A0F2-F601-4757-A72C-A3BB5E2EC1EC}" type="pres">
      <dgm:prSet presAssocID="{67BE0982-2936-4A1F-BB88-C768A1AD7F76}" presName="root" presStyleCnt="0">
        <dgm:presLayoutVars>
          <dgm:dir/>
          <dgm:resizeHandles val="exact"/>
        </dgm:presLayoutVars>
      </dgm:prSet>
      <dgm:spPr/>
    </dgm:pt>
    <dgm:pt modelId="{515322C1-2563-46FE-B12C-ED7DE6609217}" type="pres">
      <dgm:prSet presAssocID="{DF723500-0F51-4D09-914B-7D85B6AB3101}" presName="compNode" presStyleCnt="0"/>
      <dgm:spPr/>
    </dgm:pt>
    <dgm:pt modelId="{6C9FFFEC-5E70-4FEA-A0BA-2AB4CFDDC8EB}" type="pres">
      <dgm:prSet presAssocID="{DF723500-0F51-4D09-914B-7D85B6AB3101}" presName="bgRect" presStyleLbl="bgShp" presStyleIdx="0" presStyleCnt="4"/>
      <dgm:spPr/>
    </dgm:pt>
    <dgm:pt modelId="{89921379-4CF3-4EF6-8F60-8A15E13CF7DE}" type="pres">
      <dgm:prSet presAssocID="{DF723500-0F51-4D09-914B-7D85B6AB31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cer"/>
        </a:ext>
      </dgm:extLst>
    </dgm:pt>
    <dgm:pt modelId="{B41FE08C-8D94-4D46-A022-14D4C2A6010B}" type="pres">
      <dgm:prSet presAssocID="{DF723500-0F51-4D09-914B-7D85B6AB3101}" presName="spaceRect" presStyleCnt="0"/>
      <dgm:spPr/>
    </dgm:pt>
    <dgm:pt modelId="{DF9DD1C5-D5D5-496A-B658-C69524F8E952}" type="pres">
      <dgm:prSet presAssocID="{DF723500-0F51-4D09-914B-7D85B6AB3101}" presName="parTx" presStyleLbl="revTx" presStyleIdx="0" presStyleCnt="4">
        <dgm:presLayoutVars>
          <dgm:chMax val="0"/>
          <dgm:chPref val="0"/>
        </dgm:presLayoutVars>
      </dgm:prSet>
      <dgm:spPr/>
    </dgm:pt>
    <dgm:pt modelId="{DE79B780-8F84-4C7E-84FC-669E7C4AA8EF}" type="pres">
      <dgm:prSet presAssocID="{26F75486-0BD1-4807-B8AF-1A765EFD37B1}" presName="sibTrans" presStyleCnt="0"/>
      <dgm:spPr/>
    </dgm:pt>
    <dgm:pt modelId="{FFE65D54-973B-4A0B-84CC-76F3459B9F79}" type="pres">
      <dgm:prSet presAssocID="{EE5B05A0-A334-4438-AC84-C36A1A93694F}" presName="compNode" presStyleCnt="0"/>
      <dgm:spPr/>
    </dgm:pt>
    <dgm:pt modelId="{5D74E66D-BACD-41D2-9307-377A6070E9D8}" type="pres">
      <dgm:prSet presAssocID="{EE5B05A0-A334-4438-AC84-C36A1A93694F}" presName="bgRect" presStyleLbl="bgShp" presStyleIdx="1" presStyleCnt="4"/>
      <dgm:spPr/>
    </dgm:pt>
    <dgm:pt modelId="{50BA4613-41ED-4F3F-8FA3-588A8BD5F9B4}" type="pres">
      <dgm:prSet presAssocID="{EE5B05A0-A334-4438-AC84-C36A1A9369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0012FFD-91B8-4E59-82A1-A286F91F7A83}" type="pres">
      <dgm:prSet presAssocID="{EE5B05A0-A334-4438-AC84-C36A1A93694F}" presName="spaceRect" presStyleCnt="0"/>
      <dgm:spPr/>
    </dgm:pt>
    <dgm:pt modelId="{501E587D-3D56-4996-BAB5-D4DE30EE9215}" type="pres">
      <dgm:prSet presAssocID="{EE5B05A0-A334-4438-AC84-C36A1A93694F}" presName="parTx" presStyleLbl="revTx" presStyleIdx="1" presStyleCnt="4">
        <dgm:presLayoutVars>
          <dgm:chMax val="0"/>
          <dgm:chPref val="0"/>
        </dgm:presLayoutVars>
      </dgm:prSet>
      <dgm:spPr/>
    </dgm:pt>
    <dgm:pt modelId="{512C4BE6-C3DF-421B-A960-50A86E075050}" type="pres">
      <dgm:prSet presAssocID="{339BFBDF-E931-48F2-B0DF-FD610F54ADE9}" presName="sibTrans" presStyleCnt="0"/>
      <dgm:spPr/>
    </dgm:pt>
    <dgm:pt modelId="{0B526ED5-4128-48FD-8256-B8A8BB6802B2}" type="pres">
      <dgm:prSet presAssocID="{70FABB08-096F-4EAE-980C-7767F2EECC24}" presName="compNode" presStyleCnt="0"/>
      <dgm:spPr/>
    </dgm:pt>
    <dgm:pt modelId="{D365D7ED-E635-4879-A644-528755A1FBC5}" type="pres">
      <dgm:prSet presAssocID="{70FABB08-096F-4EAE-980C-7767F2EECC24}" presName="bgRect" presStyleLbl="bgShp" presStyleIdx="2" presStyleCnt="4"/>
      <dgm:spPr/>
    </dgm:pt>
    <dgm:pt modelId="{2D344E01-A393-4BD9-B611-B5500DB72FDB}" type="pres">
      <dgm:prSet presAssocID="{70FABB08-096F-4EAE-980C-7767F2EECC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C749A836-6672-4536-85DC-9CE40948F519}" type="pres">
      <dgm:prSet presAssocID="{70FABB08-096F-4EAE-980C-7767F2EECC24}" presName="spaceRect" presStyleCnt="0"/>
      <dgm:spPr/>
    </dgm:pt>
    <dgm:pt modelId="{FDF680BA-1538-4DE3-8A3C-8CC7B0B25790}" type="pres">
      <dgm:prSet presAssocID="{70FABB08-096F-4EAE-980C-7767F2EECC24}" presName="parTx" presStyleLbl="revTx" presStyleIdx="2" presStyleCnt="4">
        <dgm:presLayoutVars>
          <dgm:chMax val="0"/>
          <dgm:chPref val="0"/>
        </dgm:presLayoutVars>
      </dgm:prSet>
      <dgm:spPr/>
    </dgm:pt>
    <dgm:pt modelId="{61A24C76-1F29-48BB-8388-6F16530C87FE}" type="pres">
      <dgm:prSet presAssocID="{258BCB14-4A59-41AF-8F9F-6EFC1604051D}" presName="sibTrans" presStyleCnt="0"/>
      <dgm:spPr/>
    </dgm:pt>
    <dgm:pt modelId="{50A9D69E-E454-405C-9C36-F04C60FBF567}" type="pres">
      <dgm:prSet presAssocID="{0A7E661A-3D81-4AE9-BD62-FCA1A496AAAB}" presName="compNode" presStyleCnt="0"/>
      <dgm:spPr/>
    </dgm:pt>
    <dgm:pt modelId="{052B6AE2-7823-4577-A5CF-938EC0BEBCAF}" type="pres">
      <dgm:prSet presAssocID="{0A7E661A-3D81-4AE9-BD62-FCA1A496AAAB}" presName="bgRect" presStyleLbl="bgShp" presStyleIdx="3" presStyleCnt="4"/>
      <dgm:spPr/>
    </dgm:pt>
    <dgm:pt modelId="{6BEFEA67-3443-48EA-A6D8-09CEB351D9B4}" type="pres">
      <dgm:prSet presAssocID="{0A7E661A-3D81-4AE9-BD62-FCA1A496AA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8581A0C5-D04F-4002-AC6E-22C86630AF3E}" type="pres">
      <dgm:prSet presAssocID="{0A7E661A-3D81-4AE9-BD62-FCA1A496AAAB}" presName="spaceRect" presStyleCnt="0"/>
      <dgm:spPr/>
    </dgm:pt>
    <dgm:pt modelId="{D8A42F20-98E2-4A2A-9424-45CE0595B3BE}" type="pres">
      <dgm:prSet presAssocID="{0A7E661A-3D81-4AE9-BD62-FCA1A496AAAB}" presName="parTx" presStyleLbl="revTx" presStyleIdx="3" presStyleCnt="4">
        <dgm:presLayoutVars>
          <dgm:chMax val="0"/>
          <dgm:chPref val="0"/>
        </dgm:presLayoutVars>
      </dgm:prSet>
      <dgm:spPr/>
    </dgm:pt>
  </dgm:ptLst>
  <dgm:cxnLst>
    <dgm:cxn modelId="{A64AD215-05B1-4ACA-A5B6-81D62CE076A4}" srcId="{67BE0982-2936-4A1F-BB88-C768A1AD7F76}" destId="{70FABB08-096F-4EAE-980C-7767F2EECC24}" srcOrd="2" destOrd="0" parTransId="{368465F7-89C8-4317-AF47-52A0B5EFC582}" sibTransId="{258BCB14-4A59-41AF-8F9F-6EFC1604051D}"/>
    <dgm:cxn modelId="{8AB09024-37BC-49C9-AEC7-5729B0BD8867}" type="presOf" srcId="{EE5B05A0-A334-4438-AC84-C36A1A93694F}" destId="{501E587D-3D56-4996-BAB5-D4DE30EE9215}" srcOrd="0" destOrd="0" presId="urn:microsoft.com/office/officeart/2018/2/layout/IconVerticalSolidList"/>
    <dgm:cxn modelId="{DC051F51-0BFC-4D69-8420-1739A0CC0AEB}" type="presOf" srcId="{0A7E661A-3D81-4AE9-BD62-FCA1A496AAAB}" destId="{D8A42F20-98E2-4A2A-9424-45CE0595B3BE}" srcOrd="0" destOrd="0" presId="urn:microsoft.com/office/officeart/2018/2/layout/IconVerticalSolidList"/>
    <dgm:cxn modelId="{4C5CDA69-87A0-4006-814F-ABD50EA38B6C}" srcId="{67BE0982-2936-4A1F-BB88-C768A1AD7F76}" destId="{EE5B05A0-A334-4438-AC84-C36A1A93694F}" srcOrd="1" destOrd="0" parTransId="{C7032438-1B3C-416D-A20E-083660BCD82E}" sibTransId="{339BFBDF-E931-48F2-B0DF-FD610F54ADE9}"/>
    <dgm:cxn modelId="{61E8306B-DE56-49B9-B093-9AFA439AE3FC}" srcId="{67BE0982-2936-4A1F-BB88-C768A1AD7F76}" destId="{0A7E661A-3D81-4AE9-BD62-FCA1A496AAAB}" srcOrd="3" destOrd="0" parTransId="{1E802289-57E8-4C07-9B4A-C803D9365772}" sibTransId="{CFE55284-84BE-487A-B1D8-2FD32FA32991}"/>
    <dgm:cxn modelId="{583EFCC0-3A1C-4498-8DE6-828FDA9F1C4F}" srcId="{67BE0982-2936-4A1F-BB88-C768A1AD7F76}" destId="{DF723500-0F51-4D09-914B-7D85B6AB3101}" srcOrd="0" destOrd="0" parTransId="{0D91FAAA-7C82-4918-8D8C-62A86602341B}" sibTransId="{26F75486-0BD1-4807-B8AF-1A765EFD37B1}"/>
    <dgm:cxn modelId="{36E23EC9-168E-4C91-BE65-473FFB43DB6E}" type="presOf" srcId="{DF723500-0F51-4D09-914B-7D85B6AB3101}" destId="{DF9DD1C5-D5D5-496A-B658-C69524F8E952}" srcOrd="0" destOrd="0" presId="urn:microsoft.com/office/officeart/2018/2/layout/IconVerticalSolidList"/>
    <dgm:cxn modelId="{D6912DDF-EEB8-4FD1-926B-6D26383DC0BD}" type="presOf" srcId="{67BE0982-2936-4A1F-BB88-C768A1AD7F76}" destId="{3723A0F2-F601-4757-A72C-A3BB5E2EC1EC}" srcOrd="0" destOrd="0" presId="urn:microsoft.com/office/officeart/2018/2/layout/IconVerticalSolidList"/>
    <dgm:cxn modelId="{7553B1EB-6404-456C-9307-011791F80194}" type="presOf" srcId="{70FABB08-096F-4EAE-980C-7767F2EECC24}" destId="{FDF680BA-1538-4DE3-8A3C-8CC7B0B25790}" srcOrd="0" destOrd="0" presId="urn:microsoft.com/office/officeart/2018/2/layout/IconVerticalSolidList"/>
    <dgm:cxn modelId="{5586C203-F87F-4E5F-85B1-D03E430D482E}" type="presParOf" srcId="{3723A0F2-F601-4757-A72C-A3BB5E2EC1EC}" destId="{515322C1-2563-46FE-B12C-ED7DE6609217}" srcOrd="0" destOrd="0" presId="urn:microsoft.com/office/officeart/2018/2/layout/IconVerticalSolidList"/>
    <dgm:cxn modelId="{3E3050E3-FE60-43FB-872F-46B7BFEAD6F8}" type="presParOf" srcId="{515322C1-2563-46FE-B12C-ED7DE6609217}" destId="{6C9FFFEC-5E70-4FEA-A0BA-2AB4CFDDC8EB}" srcOrd="0" destOrd="0" presId="urn:microsoft.com/office/officeart/2018/2/layout/IconVerticalSolidList"/>
    <dgm:cxn modelId="{85661B69-EFB5-4EA1-A763-EC3BE4FB32AC}" type="presParOf" srcId="{515322C1-2563-46FE-B12C-ED7DE6609217}" destId="{89921379-4CF3-4EF6-8F60-8A15E13CF7DE}" srcOrd="1" destOrd="0" presId="urn:microsoft.com/office/officeart/2018/2/layout/IconVerticalSolidList"/>
    <dgm:cxn modelId="{3A77BC2E-92DA-4A8C-9C2A-91ACCFD7F0C1}" type="presParOf" srcId="{515322C1-2563-46FE-B12C-ED7DE6609217}" destId="{B41FE08C-8D94-4D46-A022-14D4C2A6010B}" srcOrd="2" destOrd="0" presId="urn:microsoft.com/office/officeart/2018/2/layout/IconVerticalSolidList"/>
    <dgm:cxn modelId="{11A4C7BB-28A0-46C2-B385-509D6268A674}" type="presParOf" srcId="{515322C1-2563-46FE-B12C-ED7DE6609217}" destId="{DF9DD1C5-D5D5-496A-B658-C69524F8E952}" srcOrd="3" destOrd="0" presId="urn:microsoft.com/office/officeart/2018/2/layout/IconVerticalSolidList"/>
    <dgm:cxn modelId="{AEB83C6F-4232-4054-87E2-E7B7A7DC590B}" type="presParOf" srcId="{3723A0F2-F601-4757-A72C-A3BB5E2EC1EC}" destId="{DE79B780-8F84-4C7E-84FC-669E7C4AA8EF}" srcOrd="1" destOrd="0" presId="urn:microsoft.com/office/officeart/2018/2/layout/IconVerticalSolidList"/>
    <dgm:cxn modelId="{56D94F8B-44C4-42D4-A3D1-C2792B92773D}" type="presParOf" srcId="{3723A0F2-F601-4757-A72C-A3BB5E2EC1EC}" destId="{FFE65D54-973B-4A0B-84CC-76F3459B9F79}" srcOrd="2" destOrd="0" presId="urn:microsoft.com/office/officeart/2018/2/layout/IconVerticalSolidList"/>
    <dgm:cxn modelId="{76AD4AF6-D909-4269-9AD2-8CF5EC6CF4DC}" type="presParOf" srcId="{FFE65D54-973B-4A0B-84CC-76F3459B9F79}" destId="{5D74E66D-BACD-41D2-9307-377A6070E9D8}" srcOrd="0" destOrd="0" presId="urn:microsoft.com/office/officeart/2018/2/layout/IconVerticalSolidList"/>
    <dgm:cxn modelId="{81B97553-22CE-42AC-A76A-240F7D0DD8BF}" type="presParOf" srcId="{FFE65D54-973B-4A0B-84CC-76F3459B9F79}" destId="{50BA4613-41ED-4F3F-8FA3-588A8BD5F9B4}" srcOrd="1" destOrd="0" presId="urn:microsoft.com/office/officeart/2018/2/layout/IconVerticalSolidList"/>
    <dgm:cxn modelId="{DCA13C8A-59C7-45B0-837A-8178C6766F53}" type="presParOf" srcId="{FFE65D54-973B-4A0B-84CC-76F3459B9F79}" destId="{60012FFD-91B8-4E59-82A1-A286F91F7A83}" srcOrd="2" destOrd="0" presId="urn:microsoft.com/office/officeart/2018/2/layout/IconVerticalSolidList"/>
    <dgm:cxn modelId="{00344590-D197-49CE-81A3-27C9B3FD65E6}" type="presParOf" srcId="{FFE65D54-973B-4A0B-84CC-76F3459B9F79}" destId="{501E587D-3D56-4996-BAB5-D4DE30EE9215}" srcOrd="3" destOrd="0" presId="urn:microsoft.com/office/officeart/2018/2/layout/IconVerticalSolidList"/>
    <dgm:cxn modelId="{D5B0CBF1-FB54-4473-9AC5-67C2186B8C4A}" type="presParOf" srcId="{3723A0F2-F601-4757-A72C-A3BB5E2EC1EC}" destId="{512C4BE6-C3DF-421B-A960-50A86E075050}" srcOrd="3" destOrd="0" presId="urn:microsoft.com/office/officeart/2018/2/layout/IconVerticalSolidList"/>
    <dgm:cxn modelId="{847108E3-8F82-416C-9A18-198ECA41B21B}" type="presParOf" srcId="{3723A0F2-F601-4757-A72C-A3BB5E2EC1EC}" destId="{0B526ED5-4128-48FD-8256-B8A8BB6802B2}" srcOrd="4" destOrd="0" presId="urn:microsoft.com/office/officeart/2018/2/layout/IconVerticalSolidList"/>
    <dgm:cxn modelId="{853C4FB3-1989-4708-9D02-D0CB79D0F728}" type="presParOf" srcId="{0B526ED5-4128-48FD-8256-B8A8BB6802B2}" destId="{D365D7ED-E635-4879-A644-528755A1FBC5}" srcOrd="0" destOrd="0" presId="urn:microsoft.com/office/officeart/2018/2/layout/IconVerticalSolidList"/>
    <dgm:cxn modelId="{42022FBA-EE23-40BF-A083-21B481DD58BF}" type="presParOf" srcId="{0B526ED5-4128-48FD-8256-B8A8BB6802B2}" destId="{2D344E01-A393-4BD9-B611-B5500DB72FDB}" srcOrd="1" destOrd="0" presId="urn:microsoft.com/office/officeart/2018/2/layout/IconVerticalSolidList"/>
    <dgm:cxn modelId="{50E65994-C930-49A5-90EB-145B2EBEE3D2}" type="presParOf" srcId="{0B526ED5-4128-48FD-8256-B8A8BB6802B2}" destId="{C749A836-6672-4536-85DC-9CE40948F519}" srcOrd="2" destOrd="0" presId="urn:microsoft.com/office/officeart/2018/2/layout/IconVerticalSolidList"/>
    <dgm:cxn modelId="{2D9B1EBF-2528-4C25-B1BD-868253249EBB}" type="presParOf" srcId="{0B526ED5-4128-48FD-8256-B8A8BB6802B2}" destId="{FDF680BA-1538-4DE3-8A3C-8CC7B0B25790}" srcOrd="3" destOrd="0" presId="urn:microsoft.com/office/officeart/2018/2/layout/IconVerticalSolidList"/>
    <dgm:cxn modelId="{4A072940-E188-4FAB-B2AE-BA60FD05DDFF}" type="presParOf" srcId="{3723A0F2-F601-4757-A72C-A3BB5E2EC1EC}" destId="{61A24C76-1F29-48BB-8388-6F16530C87FE}" srcOrd="5" destOrd="0" presId="urn:microsoft.com/office/officeart/2018/2/layout/IconVerticalSolidList"/>
    <dgm:cxn modelId="{5ACFFA88-E518-4322-9A5C-B53039F34722}" type="presParOf" srcId="{3723A0F2-F601-4757-A72C-A3BB5E2EC1EC}" destId="{50A9D69E-E454-405C-9C36-F04C60FBF567}" srcOrd="6" destOrd="0" presId="urn:microsoft.com/office/officeart/2018/2/layout/IconVerticalSolidList"/>
    <dgm:cxn modelId="{BA545483-A66F-4FB5-8E1B-53ADDF907200}" type="presParOf" srcId="{50A9D69E-E454-405C-9C36-F04C60FBF567}" destId="{052B6AE2-7823-4577-A5CF-938EC0BEBCAF}" srcOrd="0" destOrd="0" presId="urn:microsoft.com/office/officeart/2018/2/layout/IconVerticalSolidList"/>
    <dgm:cxn modelId="{F92B1649-E306-4F76-8D91-FBFC33678CCC}" type="presParOf" srcId="{50A9D69E-E454-405C-9C36-F04C60FBF567}" destId="{6BEFEA67-3443-48EA-A6D8-09CEB351D9B4}" srcOrd="1" destOrd="0" presId="urn:microsoft.com/office/officeart/2018/2/layout/IconVerticalSolidList"/>
    <dgm:cxn modelId="{72687991-C416-42AE-B145-5FB7BDD6E2BF}" type="presParOf" srcId="{50A9D69E-E454-405C-9C36-F04C60FBF567}" destId="{8581A0C5-D04F-4002-AC6E-22C86630AF3E}" srcOrd="2" destOrd="0" presId="urn:microsoft.com/office/officeart/2018/2/layout/IconVerticalSolidList"/>
    <dgm:cxn modelId="{BC419303-2017-4C18-B367-1161B6C6579A}" type="presParOf" srcId="{50A9D69E-E454-405C-9C36-F04C60FBF567}" destId="{D8A42F20-98E2-4A2A-9424-45CE0595B3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ECEE45-4862-4819-9799-5246ADEE94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2344FF-AB76-400B-B74A-AE090AA01DEC}">
      <dgm:prSet/>
      <dgm:spPr/>
      <dgm:t>
        <a:bodyPr/>
        <a:lstStyle/>
        <a:p>
          <a:r>
            <a:rPr lang="en-US" b="1" dirty="0"/>
            <a:t>Data Preparation</a:t>
          </a:r>
          <a:r>
            <a:rPr lang="en-US" dirty="0"/>
            <a:t>:</a:t>
          </a:r>
        </a:p>
      </dgm:t>
    </dgm:pt>
    <dgm:pt modelId="{6A0048E8-4FD6-482F-B071-6FE2C50FCD74}" type="parTrans" cxnId="{88C330B1-4FC0-4ECC-92C7-A38CDD229DCD}">
      <dgm:prSet/>
      <dgm:spPr/>
      <dgm:t>
        <a:bodyPr/>
        <a:lstStyle/>
        <a:p>
          <a:endParaRPr lang="en-US"/>
        </a:p>
      </dgm:t>
    </dgm:pt>
    <dgm:pt modelId="{737A43C9-800D-4227-A165-D9BEBF5B01EE}" type="sibTrans" cxnId="{88C330B1-4FC0-4ECC-92C7-A38CDD229DCD}">
      <dgm:prSet/>
      <dgm:spPr/>
      <dgm:t>
        <a:bodyPr/>
        <a:lstStyle/>
        <a:p>
          <a:endParaRPr lang="en-US"/>
        </a:p>
      </dgm:t>
    </dgm:pt>
    <dgm:pt modelId="{551AD0B3-85CA-4255-AD87-5E86354D3221}">
      <dgm:prSet/>
      <dgm:spPr/>
      <dgm:t>
        <a:bodyPr/>
        <a:lstStyle/>
        <a:p>
          <a:pPr>
            <a:buFont typeface="Arial" panose="020B0604020202020204" pitchFamily="34" charset="0"/>
            <a:buChar char="•"/>
          </a:pPr>
          <a:r>
            <a:rPr lang="en-US" b="0" i="0" dirty="0"/>
            <a:t>Removed unnecessary columns and cleaned data, converting 'Runs', 'Balls Faced', and 'Strike Rate' to numeric values and handling missing values by filling them with column means.</a:t>
          </a:r>
          <a:endParaRPr lang="en-US" dirty="0"/>
        </a:p>
      </dgm:t>
    </dgm:pt>
    <dgm:pt modelId="{73C63B1E-4071-4671-AD76-489B616FEB7C}" type="parTrans" cxnId="{511B44C9-FC49-41AF-8150-425F843136DB}">
      <dgm:prSet/>
      <dgm:spPr/>
      <dgm:t>
        <a:bodyPr/>
        <a:lstStyle/>
        <a:p>
          <a:endParaRPr lang="en-US"/>
        </a:p>
      </dgm:t>
    </dgm:pt>
    <dgm:pt modelId="{2ED1D47D-1013-472D-89C4-7550C9C1C14A}" type="sibTrans" cxnId="{511B44C9-FC49-41AF-8150-425F843136DB}">
      <dgm:prSet/>
      <dgm:spPr/>
      <dgm:t>
        <a:bodyPr/>
        <a:lstStyle/>
        <a:p>
          <a:endParaRPr lang="en-US"/>
        </a:p>
      </dgm:t>
    </dgm:pt>
    <dgm:pt modelId="{73CD6CD1-3969-4F44-B902-303A183E8186}">
      <dgm:prSet/>
      <dgm:spPr/>
      <dgm:t>
        <a:bodyPr/>
        <a:lstStyle/>
        <a:p>
          <a:r>
            <a:rPr lang="en-US" b="1" dirty="0"/>
            <a:t>Feature Selection</a:t>
          </a:r>
          <a:r>
            <a:rPr lang="en-US" dirty="0"/>
            <a:t>:</a:t>
          </a:r>
        </a:p>
      </dgm:t>
    </dgm:pt>
    <dgm:pt modelId="{0EAB6F7E-C5D1-4063-9D47-1F9063EC59D4}" type="parTrans" cxnId="{5880B2E8-4BE4-46A7-A31F-8BA858603EE2}">
      <dgm:prSet/>
      <dgm:spPr/>
      <dgm:t>
        <a:bodyPr/>
        <a:lstStyle/>
        <a:p>
          <a:endParaRPr lang="en-US"/>
        </a:p>
      </dgm:t>
    </dgm:pt>
    <dgm:pt modelId="{EAABC629-8815-40FE-A303-DDB2B3889335}" type="sibTrans" cxnId="{5880B2E8-4BE4-46A7-A31F-8BA858603EE2}">
      <dgm:prSet/>
      <dgm:spPr/>
      <dgm:t>
        <a:bodyPr/>
        <a:lstStyle/>
        <a:p>
          <a:endParaRPr lang="en-US"/>
        </a:p>
      </dgm:t>
    </dgm:pt>
    <dgm:pt modelId="{2484A630-3158-4211-9441-2AF94A966E20}">
      <dgm:prSet/>
      <dgm:spPr/>
      <dgm:t>
        <a:bodyPr/>
        <a:lstStyle/>
        <a:p>
          <a:pPr>
            <a:buFont typeface="Arial" panose="020B0604020202020204" pitchFamily="34" charset="0"/>
            <a:buChar char="•"/>
          </a:pPr>
          <a:r>
            <a:rPr lang="en-US" b="0" i="0" dirty="0"/>
            <a:t>Selected 'Runs', 'Balls Faced', and 'Strike Rate' as the features for predicting the batting averages of the players.</a:t>
          </a:r>
          <a:endParaRPr lang="en-US" dirty="0"/>
        </a:p>
      </dgm:t>
    </dgm:pt>
    <dgm:pt modelId="{8CE12925-7ADA-4298-8425-CA3CC6ADD7A1}" type="parTrans" cxnId="{6134F613-A89C-49D0-8717-4886D9F56491}">
      <dgm:prSet/>
      <dgm:spPr/>
      <dgm:t>
        <a:bodyPr/>
        <a:lstStyle/>
        <a:p>
          <a:endParaRPr lang="en-US"/>
        </a:p>
      </dgm:t>
    </dgm:pt>
    <dgm:pt modelId="{65602A7B-010E-4C11-84AA-7A62928D692D}" type="sibTrans" cxnId="{6134F613-A89C-49D0-8717-4886D9F56491}">
      <dgm:prSet/>
      <dgm:spPr/>
      <dgm:t>
        <a:bodyPr/>
        <a:lstStyle/>
        <a:p>
          <a:endParaRPr lang="en-US"/>
        </a:p>
      </dgm:t>
    </dgm:pt>
    <dgm:pt modelId="{68F0C9C3-D723-4E8F-9438-D68EBEE99304}">
      <dgm:prSet/>
      <dgm:spPr/>
      <dgm:t>
        <a:bodyPr/>
        <a:lstStyle/>
        <a:p>
          <a:r>
            <a:rPr lang="en-US" b="1"/>
            <a:t>Model Training:</a:t>
          </a:r>
          <a:endParaRPr lang="en-US"/>
        </a:p>
      </dgm:t>
    </dgm:pt>
    <dgm:pt modelId="{8B9F7AB7-FE4E-460D-832B-20721D6BFA70}" type="parTrans" cxnId="{333CBC95-3564-4447-A7C7-6E2C8B5D1E6F}">
      <dgm:prSet/>
      <dgm:spPr/>
      <dgm:t>
        <a:bodyPr/>
        <a:lstStyle/>
        <a:p>
          <a:endParaRPr lang="en-US"/>
        </a:p>
      </dgm:t>
    </dgm:pt>
    <dgm:pt modelId="{1C76BBA6-DE00-49D7-9480-8821B176887E}" type="sibTrans" cxnId="{333CBC95-3564-4447-A7C7-6E2C8B5D1E6F}">
      <dgm:prSet/>
      <dgm:spPr/>
      <dgm:t>
        <a:bodyPr/>
        <a:lstStyle/>
        <a:p>
          <a:endParaRPr lang="en-US"/>
        </a:p>
      </dgm:t>
    </dgm:pt>
    <dgm:pt modelId="{70C7722B-A991-4A31-A4AD-8A3B77CBE3A6}">
      <dgm:prSet/>
      <dgm:spPr/>
      <dgm:t>
        <a:bodyPr/>
        <a:lstStyle/>
        <a:p>
          <a:pPr>
            <a:buFont typeface="Arial" panose="020B0604020202020204" pitchFamily="34" charset="0"/>
            <a:buChar char="•"/>
          </a:pPr>
          <a:r>
            <a:rPr lang="en-US" b="0" i="0" dirty="0"/>
            <a:t>Data was split into an 80-20 ratio for training and testing. A Linear Regression model was trained on the training dataset.</a:t>
          </a:r>
          <a:endParaRPr lang="en-US" dirty="0"/>
        </a:p>
      </dgm:t>
    </dgm:pt>
    <dgm:pt modelId="{EB6DB3E7-50D9-4AF0-A872-8DB0B72166F3}" type="parTrans" cxnId="{CCDFFB49-7C0E-4723-88D4-1F631391025A}">
      <dgm:prSet/>
      <dgm:spPr/>
      <dgm:t>
        <a:bodyPr/>
        <a:lstStyle/>
        <a:p>
          <a:endParaRPr lang="en-US"/>
        </a:p>
      </dgm:t>
    </dgm:pt>
    <dgm:pt modelId="{2C2C19FD-6CCE-4FA8-BBE8-1BD732F4D15C}" type="sibTrans" cxnId="{CCDFFB49-7C0E-4723-88D4-1F631391025A}">
      <dgm:prSet/>
      <dgm:spPr/>
      <dgm:t>
        <a:bodyPr/>
        <a:lstStyle/>
        <a:p>
          <a:endParaRPr lang="en-US"/>
        </a:p>
      </dgm:t>
    </dgm:pt>
    <dgm:pt modelId="{0CF6BA45-23AE-4257-835B-8387DFCC84CA}">
      <dgm:prSet/>
      <dgm:spPr/>
      <dgm:t>
        <a:bodyPr/>
        <a:lstStyle/>
        <a:p>
          <a:r>
            <a:rPr lang="en-US" b="1"/>
            <a:t>Performance Prediction:</a:t>
          </a:r>
          <a:endParaRPr lang="en-US"/>
        </a:p>
      </dgm:t>
    </dgm:pt>
    <dgm:pt modelId="{1A6617E0-5AC4-472F-8BF9-EDC707BC8A18}" type="parTrans" cxnId="{C3B3189E-D861-4AD5-B15B-80333683EB2B}">
      <dgm:prSet/>
      <dgm:spPr/>
      <dgm:t>
        <a:bodyPr/>
        <a:lstStyle/>
        <a:p>
          <a:endParaRPr lang="en-US"/>
        </a:p>
      </dgm:t>
    </dgm:pt>
    <dgm:pt modelId="{8F2BC44D-B702-4137-8CA2-8C49C4A181D5}" type="sibTrans" cxnId="{C3B3189E-D861-4AD5-B15B-80333683EB2B}">
      <dgm:prSet/>
      <dgm:spPr/>
      <dgm:t>
        <a:bodyPr/>
        <a:lstStyle/>
        <a:p>
          <a:endParaRPr lang="en-US"/>
        </a:p>
      </dgm:t>
    </dgm:pt>
    <dgm:pt modelId="{1A2EE4CB-3F02-4630-A574-2DC2E3E2A643}">
      <dgm:prSet/>
      <dgm:spPr/>
      <dgm:t>
        <a:bodyPr/>
        <a:lstStyle/>
        <a:p>
          <a:r>
            <a:rPr lang="en-US" b="0" i="0" dirty="0"/>
            <a:t>Predicted batting averages and then ranked batsmen not only by these predictions but also by their actual strike rates to highlight both scoring efficiency and potential impact.</a:t>
          </a:r>
          <a:r>
            <a:rPr lang="en-US" dirty="0"/>
            <a:t>.</a:t>
          </a:r>
        </a:p>
      </dgm:t>
    </dgm:pt>
    <dgm:pt modelId="{2A97A71B-A69E-4070-898B-08A5396F200A}" type="parTrans" cxnId="{F3D0BDBA-ED8D-425A-B323-4BBB1590360A}">
      <dgm:prSet/>
      <dgm:spPr/>
      <dgm:t>
        <a:bodyPr/>
        <a:lstStyle/>
        <a:p>
          <a:endParaRPr lang="en-US"/>
        </a:p>
      </dgm:t>
    </dgm:pt>
    <dgm:pt modelId="{F465B589-258E-4CE0-9D94-2C2B48BCBDD6}" type="sibTrans" cxnId="{F3D0BDBA-ED8D-425A-B323-4BBB1590360A}">
      <dgm:prSet/>
      <dgm:spPr/>
      <dgm:t>
        <a:bodyPr/>
        <a:lstStyle/>
        <a:p>
          <a:endParaRPr lang="en-US"/>
        </a:p>
      </dgm:t>
    </dgm:pt>
    <dgm:pt modelId="{033881F4-74C7-C54F-985E-D6B61D4C886B}" type="pres">
      <dgm:prSet presAssocID="{ECECEE45-4862-4819-9799-5246ADEE9405}" presName="linear" presStyleCnt="0">
        <dgm:presLayoutVars>
          <dgm:animLvl val="lvl"/>
          <dgm:resizeHandles val="exact"/>
        </dgm:presLayoutVars>
      </dgm:prSet>
      <dgm:spPr/>
    </dgm:pt>
    <dgm:pt modelId="{D7BA78CD-CEF7-A246-A3C2-ACEF27D7BF1C}" type="pres">
      <dgm:prSet presAssocID="{662344FF-AB76-400B-B74A-AE090AA01DEC}" presName="parentText" presStyleLbl="node1" presStyleIdx="0" presStyleCnt="4">
        <dgm:presLayoutVars>
          <dgm:chMax val="0"/>
          <dgm:bulletEnabled val="1"/>
        </dgm:presLayoutVars>
      </dgm:prSet>
      <dgm:spPr/>
    </dgm:pt>
    <dgm:pt modelId="{93BD7F30-8EF7-1645-847E-2AB240CDDBA8}" type="pres">
      <dgm:prSet presAssocID="{662344FF-AB76-400B-B74A-AE090AA01DEC}" presName="childText" presStyleLbl="revTx" presStyleIdx="0" presStyleCnt="4">
        <dgm:presLayoutVars>
          <dgm:bulletEnabled val="1"/>
        </dgm:presLayoutVars>
      </dgm:prSet>
      <dgm:spPr/>
    </dgm:pt>
    <dgm:pt modelId="{6A824CE5-CA74-B143-BC97-943C5D9B543B}" type="pres">
      <dgm:prSet presAssocID="{73CD6CD1-3969-4F44-B902-303A183E8186}" presName="parentText" presStyleLbl="node1" presStyleIdx="1" presStyleCnt="4">
        <dgm:presLayoutVars>
          <dgm:chMax val="0"/>
          <dgm:bulletEnabled val="1"/>
        </dgm:presLayoutVars>
      </dgm:prSet>
      <dgm:spPr/>
    </dgm:pt>
    <dgm:pt modelId="{4D97D063-0ACA-9A4C-B788-639E3D934864}" type="pres">
      <dgm:prSet presAssocID="{73CD6CD1-3969-4F44-B902-303A183E8186}" presName="childText" presStyleLbl="revTx" presStyleIdx="1" presStyleCnt="4">
        <dgm:presLayoutVars>
          <dgm:bulletEnabled val="1"/>
        </dgm:presLayoutVars>
      </dgm:prSet>
      <dgm:spPr/>
    </dgm:pt>
    <dgm:pt modelId="{77CC910E-2B04-944B-BE4F-C141F7C4B4E8}" type="pres">
      <dgm:prSet presAssocID="{68F0C9C3-D723-4E8F-9438-D68EBEE99304}" presName="parentText" presStyleLbl="node1" presStyleIdx="2" presStyleCnt="4">
        <dgm:presLayoutVars>
          <dgm:chMax val="0"/>
          <dgm:bulletEnabled val="1"/>
        </dgm:presLayoutVars>
      </dgm:prSet>
      <dgm:spPr/>
    </dgm:pt>
    <dgm:pt modelId="{18B18EE8-B2B5-E146-B67C-BBAD262FF9FD}" type="pres">
      <dgm:prSet presAssocID="{68F0C9C3-D723-4E8F-9438-D68EBEE99304}" presName="childText" presStyleLbl="revTx" presStyleIdx="2" presStyleCnt="4">
        <dgm:presLayoutVars>
          <dgm:bulletEnabled val="1"/>
        </dgm:presLayoutVars>
      </dgm:prSet>
      <dgm:spPr/>
    </dgm:pt>
    <dgm:pt modelId="{B8D2CF8F-DDCD-4248-AD8D-94488BC7B072}" type="pres">
      <dgm:prSet presAssocID="{0CF6BA45-23AE-4257-835B-8387DFCC84CA}" presName="parentText" presStyleLbl="node1" presStyleIdx="3" presStyleCnt="4">
        <dgm:presLayoutVars>
          <dgm:chMax val="0"/>
          <dgm:bulletEnabled val="1"/>
        </dgm:presLayoutVars>
      </dgm:prSet>
      <dgm:spPr/>
    </dgm:pt>
    <dgm:pt modelId="{4D7A9F82-7AD3-E043-B642-ABBCF4C53FCA}" type="pres">
      <dgm:prSet presAssocID="{0CF6BA45-23AE-4257-835B-8387DFCC84CA}" presName="childText" presStyleLbl="revTx" presStyleIdx="3" presStyleCnt="4">
        <dgm:presLayoutVars>
          <dgm:bulletEnabled val="1"/>
        </dgm:presLayoutVars>
      </dgm:prSet>
      <dgm:spPr/>
    </dgm:pt>
  </dgm:ptLst>
  <dgm:cxnLst>
    <dgm:cxn modelId="{62A17211-5A58-8A45-8387-9E752E5F040A}" type="presOf" srcId="{2484A630-3158-4211-9441-2AF94A966E20}" destId="{4D97D063-0ACA-9A4C-B788-639E3D934864}" srcOrd="0" destOrd="0" presId="urn:microsoft.com/office/officeart/2005/8/layout/vList2"/>
    <dgm:cxn modelId="{6134F613-A89C-49D0-8717-4886D9F56491}" srcId="{73CD6CD1-3969-4F44-B902-303A183E8186}" destId="{2484A630-3158-4211-9441-2AF94A966E20}" srcOrd="0" destOrd="0" parTransId="{8CE12925-7ADA-4298-8425-CA3CC6ADD7A1}" sibTransId="{65602A7B-010E-4C11-84AA-7A62928D692D}"/>
    <dgm:cxn modelId="{CCDFFB49-7C0E-4723-88D4-1F631391025A}" srcId="{68F0C9C3-D723-4E8F-9438-D68EBEE99304}" destId="{70C7722B-A991-4A31-A4AD-8A3B77CBE3A6}" srcOrd="0" destOrd="0" parTransId="{EB6DB3E7-50D9-4AF0-A872-8DB0B72166F3}" sibTransId="{2C2C19FD-6CCE-4FA8-BBE8-1BD732F4D15C}"/>
    <dgm:cxn modelId="{81349878-89EA-3E4A-A870-FB2DEFA6532E}" type="presOf" srcId="{662344FF-AB76-400B-B74A-AE090AA01DEC}" destId="{D7BA78CD-CEF7-A246-A3C2-ACEF27D7BF1C}" srcOrd="0" destOrd="0" presId="urn:microsoft.com/office/officeart/2005/8/layout/vList2"/>
    <dgm:cxn modelId="{9B718B86-8133-9048-A806-CC8C1DD33654}" type="presOf" srcId="{73CD6CD1-3969-4F44-B902-303A183E8186}" destId="{6A824CE5-CA74-B143-BC97-943C5D9B543B}" srcOrd="0" destOrd="0" presId="urn:microsoft.com/office/officeart/2005/8/layout/vList2"/>
    <dgm:cxn modelId="{3B1B598D-7610-2746-A64C-C9F094F0364E}" type="presOf" srcId="{ECECEE45-4862-4819-9799-5246ADEE9405}" destId="{033881F4-74C7-C54F-985E-D6B61D4C886B}" srcOrd="0" destOrd="0" presId="urn:microsoft.com/office/officeart/2005/8/layout/vList2"/>
    <dgm:cxn modelId="{333CBC95-3564-4447-A7C7-6E2C8B5D1E6F}" srcId="{ECECEE45-4862-4819-9799-5246ADEE9405}" destId="{68F0C9C3-D723-4E8F-9438-D68EBEE99304}" srcOrd="2" destOrd="0" parTransId="{8B9F7AB7-FE4E-460D-832B-20721D6BFA70}" sibTransId="{1C76BBA6-DE00-49D7-9480-8821B176887E}"/>
    <dgm:cxn modelId="{C3B3189E-D861-4AD5-B15B-80333683EB2B}" srcId="{ECECEE45-4862-4819-9799-5246ADEE9405}" destId="{0CF6BA45-23AE-4257-835B-8387DFCC84CA}" srcOrd="3" destOrd="0" parTransId="{1A6617E0-5AC4-472F-8BF9-EDC707BC8A18}" sibTransId="{8F2BC44D-B702-4137-8CA2-8C49C4A181D5}"/>
    <dgm:cxn modelId="{833D18A7-C8D3-0543-860C-E2A31277DAC4}" type="presOf" srcId="{551AD0B3-85CA-4255-AD87-5E86354D3221}" destId="{93BD7F30-8EF7-1645-847E-2AB240CDDBA8}" srcOrd="0" destOrd="0" presId="urn:microsoft.com/office/officeart/2005/8/layout/vList2"/>
    <dgm:cxn modelId="{E29C3BAA-A05C-2448-981E-00AE9CB516B8}" type="presOf" srcId="{1A2EE4CB-3F02-4630-A574-2DC2E3E2A643}" destId="{4D7A9F82-7AD3-E043-B642-ABBCF4C53FCA}" srcOrd="0" destOrd="0" presId="urn:microsoft.com/office/officeart/2005/8/layout/vList2"/>
    <dgm:cxn modelId="{88C330B1-4FC0-4ECC-92C7-A38CDD229DCD}" srcId="{ECECEE45-4862-4819-9799-5246ADEE9405}" destId="{662344FF-AB76-400B-B74A-AE090AA01DEC}" srcOrd="0" destOrd="0" parTransId="{6A0048E8-4FD6-482F-B071-6FE2C50FCD74}" sibTransId="{737A43C9-800D-4227-A165-D9BEBF5B01EE}"/>
    <dgm:cxn modelId="{89995CB4-57FF-F24C-AD8F-E0DCC9A29475}" type="presOf" srcId="{0CF6BA45-23AE-4257-835B-8387DFCC84CA}" destId="{B8D2CF8F-DDCD-4248-AD8D-94488BC7B072}" srcOrd="0" destOrd="0" presId="urn:microsoft.com/office/officeart/2005/8/layout/vList2"/>
    <dgm:cxn modelId="{F3D0BDBA-ED8D-425A-B323-4BBB1590360A}" srcId="{0CF6BA45-23AE-4257-835B-8387DFCC84CA}" destId="{1A2EE4CB-3F02-4630-A574-2DC2E3E2A643}" srcOrd="0" destOrd="0" parTransId="{2A97A71B-A69E-4070-898B-08A5396F200A}" sibTransId="{F465B589-258E-4CE0-9D94-2C2B48BCBDD6}"/>
    <dgm:cxn modelId="{7B7F05BE-4ABB-084D-BBBA-18195B581948}" type="presOf" srcId="{70C7722B-A991-4A31-A4AD-8A3B77CBE3A6}" destId="{18B18EE8-B2B5-E146-B67C-BBAD262FF9FD}" srcOrd="0" destOrd="0" presId="urn:microsoft.com/office/officeart/2005/8/layout/vList2"/>
    <dgm:cxn modelId="{511B44C9-FC49-41AF-8150-425F843136DB}" srcId="{662344FF-AB76-400B-B74A-AE090AA01DEC}" destId="{551AD0B3-85CA-4255-AD87-5E86354D3221}" srcOrd="0" destOrd="0" parTransId="{73C63B1E-4071-4671-AD76-489B616FEB7C}" sibTransId="{2ED1D47D-1013-472D-89C4-7550C9C1C14A}"/>
    <dgm:cxn modelId="{2C812BCC-4157-FD4B-9B57-900D52902818}" type="presOf" srcId="{68F0C9C3-D723-4E8F-9438-D68EBEE99304}" destId="{77CC910E-2B04-944B-BE4F-C141F7C4B4E8}" srcOrd="0" destOrd="0" presId="urn:microsoft.com/office/officeart/2005/8/layout/vList2"/>
    <dgm:cxn modelId="{5880B2E8-4BE4-46A7-A31F-8BA858603EE2}" srcId="{ECECEE45-4862-4819-9799-5246ADEE9405}" destId="{73CD6CD1-3969-4F44-B902-303A183E8186}" srcOrd="1" destOrd="0" parTransId="{0EAB6F7E-C5D1-4063-9D47-1F9063EC59D4}" sibTransId="{EAABC629-8815-40FE-A303-DDB2B3889335}"/>
    <dgm:cxn modelId="{52F029D5-3B96-6141-ABD1-867F47D89DC1}" type="presParOf" srcId="{033881F4-74C7-C54F-985E-D6B61D4C886B}" destId="{D7BA78CD-CEF7-A246-A3C2-ACEF27D7BF1C}" srcOrd="0" destOrd="0" presId="urn:microsoft.com/office/officeart/2005/8/layout/vList2"/>
    <dgm:cxn modelId="{1A66B949-8962-0446-8FEF-622BA6429938}" type="presParOf" srcId="{033881F4-74C7-C54F-985E-D6B61D4C886B}" destId="{93BD7F30-8EF7-1645-847E-2AB240CDDBA8}" srcOrd="1" destOrd="0" presId="urn:microsoft.com/office/officeart/2005/8/layout/vList2"/>
    <dgm:cxn modelId="{5AFCD976-0F02-564C-BF75-96EDE5EB584F}" type="presParOf" srcId="{033881F4-74C7-C54F-985E-D6B61D4C886B}" destId="{6A824CE5-CA74-B143-BC97-943C5D9B543B}" srcOrd="2" destOrd="0" presId="urn:microsoft.com/office/officeart/2005/8/layout/vList2"/>
    <dgm:cxn modelId="{024EBF3F-A2C6-4148-896E-E0F5484ED929}" type="presParOf" srcId="{033881F4-74C7-C54F-985E-D6B61D4C886B}" destId="{4D97D063-0ACA-9A4C-B788-639E3D934864}" srcOrd="3" destOrd="0" presId="urn:microsoft.com/office/officeart/2005/8/layout/vList2"/>
    <dgm:cxn modelId="{47FE2536-4D1E-D348-8FC4-B84A13FD3545}" type="presParOf" srcId="{033881F4-74C7-C54F-985E-D6B61D4C886B}" destId="{77CC910E-2B04-944B-BE4F-C141F7C4B4E8}" srcOrd="4" destOrd="0" presId="urn:microsoft.com/office/officeart/2005/8/layout/vList2"/>
    <dgm:cxn modelId="{2CE92851-53A4-AB4F-B2E5-1CE9E97DE475}" type="presParOf" srcId="{033881F4-74C7-C54F-985E-D6B61D4C886B}" destId="{18B18EE8-B2B5-E146-B67C-BBAD262FF9FD}" srcOrd="5" destOrd="0" presId="urn:microsoft.com/office/officeart/2005/8/layout/vList2"/>
    <dgm:cxn modelId="{1F7E9160-8ABE-5D43-B391-377ADCDB50E1}" type="presParOf" srcId="{033881F4-74C7-C54F-985E-D6B61D4C886B}" destId="{B8D2CF8F-DDCD-4248-AD8D-94488BC7B072}" srcOrd="6" destOrd="0" presId="urn:microsoft.com/office/officeart/2005/8/layout/vList2"/>
    <dgm:cxn modelId="{4DD417E5-CFCE-814D-81F0-2692E88BFA70}" type="presParOf" srcId="{033881F4-74C7-C54F-985E-D6B61D4C886B}" destId="{4D7A9F82-7AD3-E043-B642-ABBCF4C53FCA}"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6998A-790A-488C-8919-0B07C850E9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C6E6779-6CB6-426D-8505-51863F9D496B}">
      <dgm:prSet/>
      <dgm:spPr/>
      <dgm:t>
        <a:bodyPr/>
        <a:lstStyle/>
        <a:p>
          <a:r>
            <a:rPr lang="en-US" b="1"/>
            <a:t>Data Preparation:</a:t>
          </a:r>
          <a:endParaRPr lang="en-US"/>
        </a:p>
      </dgm:t>
    </dgm:pt>
    <dgm:pt modelId="{3C420242-2820-478F-BD72-7ED6EA13D1F7}" type="parTrans" cxnId="{5A013065-4144-4034-B57B-E1927875E095}">
      <dgm:prSet/>
      <dgm:spPr/>
      <dgm:t>
        <a:bodyPr/>
        <a:lstStyle/>
        <a:p>
          <a:endParaRPr lang="en-US"/>
        </a:p>
      </dgm:t>
    </dgm:pt>
    <dgm:pt modelId="{93377911-8309-4D8D-835A-C33F115B87F8}" type="sibTrans" cxnId="{5A013065-4144-4034-B57B-E1927875E095}">
      <dgm:prSet/>
      <dgm:spPr/>
      <dgm:t>
        <a:bodyPr/>
        <a:lstStyle/>
        <a:p>
          <a:endParaRPr lang="en-US"/>
        </a:p>
      </dgm:t>
    </dgm:pt>
    <dgm:pt modelId="{063179D2-45B3-4E75-8FE3-5376171C3439}">
      <dgm:prSet/>
      <dgm:spPr/>
      <dgm:t>
        <a:bodyPr/>
        <a:lstStyle/>
        <a:p>
          <a:r>
            <a:rPr lang="en-US"/>
            <a:t>Removed unnecessary columns and cleaned data, converting 'Wickets' and 'Average' to numeric values and handling missing values by filling them with column means.</a:t>
          </a:r>
        </a:p>
      </dgm:t>
    </dgm:pt>
    <dgm:pt modelId="{D7EB6F37-F6A8-4BEF-859A-AFB8F3673723}" type="parTrans" cxnId="{4D9B38AE-98BA-4B91-91B1-19B31F96B35A}">
      <dgm:prSet/>
      <dgm:spPr/>
      <dgm:t>
        <a:bodyPr/>
        <a:lstStyle/>
        <a:p>
          <a:endParaRPr lang="en-US"/>
        </a:p>
      </dgm:t>
    </dgm:pt>
    <dgm:pt modelId="{518B0A6A-E9A2-4046-849B-95DE8EDEA27B}" type="sibTrans" cxnId="{4D9B38AE-98BA-4B91-91B1-19B31F96B35A}">
      <dgm:prSet/>
      <dgm:spPr/>
      <dgm:t>
        <a:bodyPr/>
        <a:lstStyle/>
        <a:p>
          <a:endParaRPr lang="en-US"/>
        </a:p>
      </dgm:t>
    </dgm:pt>
    <dgm:pt modelId="{4DA2223E-2DE1-4AD5-9B72-EAADD8923E4F}">
      <dgm:prSet/>
      <dgm:spPr/>
      <dgm:t>
        <a:bodyPr/>
        <a:lstStyle/>
        <a:p>
          <a:r>
            <a:rPr lang="en-US" b="1"/>
            <a:t>Feature Selection:</a:t>
          </a:r>
          <a:endParaRPr lang="en-US"/>
        </a:p>
      </dgm:t>
    </dgm:pt>
    <dgm:pt modelId="{CF0FE61D-CBF4-4537-AE12-5671B354E33F}" type="parTrans" cxnId="{1AFE651B-0D06-4639-A7FC-17C855BC7DAA}">
      <dgm:prSet/>
      <dgm:spPr/>
      <dgm:t>
        <a:bodyPr/>
        <a:lstStyle/>
        <a:p>
          <a:endParaRPr lang="en-US"/>
        </a:p>
      </dgm:t>
    </dgm:pt>
    <dgm:pt modelId="{25542916-E6C2-424E-BC51-DE10FF3C21B2}" type="sibTrans" cxnId="{1AFE651B-0D06-4639-A7FC-17C855BC7DAA}">
      <dgm:prSet/>
      <dgm:spPr/>
      <dgm:t>
        <a:bodyPr/>
        <a:lstStyle/>
        <a:p>
          <a:endParaRPr lang="en-US"/>
        </a:p>
      </dgm:t>
    </dgm:pt>
    <dgm:pt modelId="{306A7926-71FD-49DE-A920-EBA8073B3F12}">
      <dgm:prSet/>
      <dgm:spPr/>
      <dgm:t>
        <a:bodyPr/>
        <a:lstStyle/>
        <a:p>
          <a:r>
            <a:rPr lang="en-US"/>
            <a:t>Selected 'Wickets' as the feature for predicting the average runs conceded per wicket by the bowlers.</a:t>
          </a:r>
        </a:p>
      </dgm:t>
    </dgm:pt>
    <dgm:pt modelId="{7C012651-76EC-417D-AD01-8CB27412FA61}" type="parTrans" cxnId="{B578D76A-8291-4846-B3D0-16A6CAC6F4B2}">
      <dgm:prSet/>
      <dgm:spPr/>
      <dgm:t>
        <a:bodyPr/>
        <a:lstStyle/>
        <a:p>
          <a:endParaRPr lang="en-US"/>
        </a:p>
      </dgm:t>
    </dgm:pt>
    <dgm:pt modelId="{172E3808-39CA-46B9-A8C6-900BF674150C}" type="sibTrans" cxnId="{B578D76A-8291-4846-B3D0-16A6CAC6F4B2}">
      <dgm:prSet/>
      <dgm:spPr/>
      <dgm:t>
        <a:bodyPr/>
        <a:lstStyle/>
        <a:p>
          <a:endParaRPr lang="en-US"/>
        </a:p>
      </dgm:t>
    </dgm:pt>
    <dgm:pt modelId="{0E55780B-B2A5-4191-A787-657EC9F05574}">
      <dgm:prSet/>
      <dgm:spPr/>
      <dgm:t>
        <a:bodyPr/>
        <a:lstStyle/>
        <a:p>
          <a:r>
            <a:rPr lang="en-US" b="1"/>
            <a:t>Model Training:</a:t>
          </a:r>
          <a:endParaRPr lang="en-US"/>
        </a:p>
      </dgm:t>
    </dgm:pt>
    <dgm:pt modelId="{2D1866D6-1ED4-4F94-97D0-A35B88A4928D}" type="parTrans" cxnId="{B4DF6D48-0F16-43C6-A57A-F3647AFCE068}">
      <dgm:prSet/>
      <dgm:spPr/>
      <dgm:t>
        <a:bodyPr/>
        <a:lstStyle/>
        <a:p>
          <a:endParaRPr lang="en-US"/>
        </a:p>
      </dgm:t>
    </dgm:pt>
    <dgm:pt modelId="{8A602674-6F22-4875-BF1B-92E965EBD361}" type="sibTrans" cxnId="{B4DF6D48-0F16-43C6-A57A-F3647AFCE068}">
      <dgm:prSet/>
      <dgm:spPr/>
      <dgm:t>
        <a:bodyPr/>
        <a:lstStyle/>
        <a:p>
          <a:endParaRPr lang="en-US"/>
        </a:p>
      </dgm:t>
    </dgm:pt>
    <dgm:pt modelId="{9D583081-A004-4C31-B2BE-4ED2B8ECB0AE}">
      <dgm:prSet/>
      <dgm:spPr/>
      <dgm:t>
        <a:bodyPr/>
        <a:lstStyle/>
        <a:p>
          <a:r>
            <a:rPr lang="en-US"/>
            <a:t>Data was split into an 80-20 ratio for training and testing. A Decision Tree Regression model was trained on the training dataset.</a:t>
          </a:r>
        </a:p>
      </dgm:t>
    </dgm:pt>
    <dgm:pt modelId="{09E28759-6325-4869-908D-993794A3D8FC}" type="parTrans" cxnId="{0DC2DEBC-07BE-43CC-8558-45E038715016}">
      <dgm:prSet/>
      <dgm:spPr/>
      <dgm:t>
        <a:bodyPr/>
        <a:lstStyle/>
        <a:p>
          <a:endParaRPr lang="en-US"/>
        </a:p>
      </dgm:t>
    </dgm:pt>
    <dgm:pt modelId="{A3D031ED-9CC5-45BA-AA4F-CB7A5F722E19}" type="sibTrans" cxnId="{0DC2DEBC-07BE-43CC-8558-45E038715016}">
      <dgm:prSet/>
      <dgm:spPr/>
      <dgm:t>
        <a:bodyPr/>
        <a:lstStyle/>
        <a:p>
          <a:endParaRPr lang="en-US"/>
        </a:p>
      </dgm:t>
    </dgm:pt>
    <dgm:pt modelId="{9F6A58A4-36FE-4983-90FA-03AA5B25DBEB}">
      <dgm:prSet/>
      <dgm:spPr/>
      <dgm:t>
        <a:bodyPr/>
        <a:lstStyle/>
        <a:p>
          <a:r>
            <a:rPr lang="en-US" b="1"/>
            <a:t>Performance Prediction:</a:t>
          </a:r>
          <a:endParaRPr lang="en-US"/>
        </a:p>
      </dgm:t>
    </dgm:pt>
    <dgm:pt modelId="{958FD140-A7D4-4A34-B7B6-E9A658B4FC74}" type="parTrans" cxnId="{2421642D-CCA4-49F8-A846-59885B54AC1A}">
      <dgm:prSet/>
      <dgm:spPr/>
      <dgm:t>
        <a:bodyPr/>
        <a:lstStyle/>
        <a:p>
          <a:endParaRPr lang="en-US"/>
        </a:p>
      </dgm:t>
    </dgm:pt>
    <dgm:pt modelId="{A368CBC8-59A3-45F9-9772-3F4A95CF343D}" type="sibTrans" cxnId="{2421642D-CCA4-49F8-A846-59885B54AC1A}">
      <dgm:prSet/>
      <dgm:spPr/>
      <dgm:t>
        <a:bodyPr/>
        <a:lstStyle/>
        <a:p>
          <a:endParaRPr lang="en-US"/>
        </a:p>
      </dgm:t>
    </dgm:pt>
    <dgm:pt modelId="{9786E845-657F-4363-A024-402E1EB74813}">
      <dgm:prSet/>
      <dgm:spPr/>
      <dgm:t>
        <a:bodyPr/>
        <a:lstStyle/>
        <a:p>
          <a:r>
            <a:rPr lang="en-US" dirty="0"/>
            <a:t>Predicted the average runs conceded per wicket using the model, and then ranked bowlers by the number of wickets taken and the predicted averages to identify the top performers who are efficient in taking wickets and conceding fewer runs.</a:t>
          </a:r>
        </a:p>
      </dgm:t>
    </dgm:pt>
    <dgm:pt modelId="{8994527A-C552-468D-B209-394FDFCCC89D}" type="parTrans" cxnId="{8ADF9DE7-C154-4FA7-856B-7122B8AD2A05}">
      <dgm:prSet/>
      <dgm:spPr/>
      <dgm:t>
        <a:bodyPr/>
        <a:lstStyle/>
        <a:p>
          <a:endParaRPr lang="en-US"/>
        </a:p>
      </dgm:t>
    </dgm:pt>
    <dgm:pt modelId="{E53D020B-7F49-4369-A2F2-9B6AF047A267}" type="sibTrans" cxnId="{8ADF9DE7-C154-4FA7-856B-7122B8AD2A05}">
      <dgm:prSet/>
      <dgm:spPr/>
      <dgm:t>
        <a:bodyPr/>
        <a:lstStyle/>
        <a:p>
          <a:endParaRPr lang="en-US"/>
        </a:p>
      </dgm:t>
    </dgm:pt>
    <dgm:pt modelId="{0376E247-8910-BB4C-96E4-BFAF18B4C0AB}" type="pres">
      <dgm:prSet presAssocID="{B5A6998A-790A-488C-8919-0B07C850E9A4}" presName="linear" presStyleCnt="0">
        <dgm:presLayoutVars>
          <dgm:animLvl val="lvl"/>
          <dgm:resizeHandles val="exact"/>
        </dgm:presLayoutVars>
      </dgm:prSet>
      <dgm:spPr/>
    </dgm:pt>
    <dgm:pt modelId="{6E5081A0-7205-0F48-8E72-B7DE34634F51}" type="pres">
      <dgm:prSet presAssocID="{2C6E6779-6CB6-426D-8505-51863F9D496B}" presName="parentText" presStyleLbl="node1" presStyleIdx="0" presStyleCnt="4">
        <dgm:presLayoutVars>
          <dgm:chMax val="0"/>
          <dgm:bulletEnabled val="1"/>
        </dgm:presLayoutVars>
      </dgm:prSet>
      <dgm:spPr/>
    </dgm:pt>
    <dgm:pt modelId="{92B8CAA6-6F54-FC47-91E1-CE389D9136CB}" type="pres">
      <dgm:prSet presAssocID="{2C6E6779-6CB6-426D-8505-51863F9D496B}" presName="childText" presStyleLbl="revTx" presStyleIdx="0" presStyleCnt="4">
        <dgm:presLayoutVars>
          <dgm:bulletEnabled val="1"/>
        </dgm:presLayoutVars>
      </dgm:prSet>
      <dgm:spPr/>
    </dgm:pt>
    <dgm:pt modelId="{99D99070-B05F-D549-BC7B-AAEC9B81D168}" type="pres">
      <dgm:prSet presAssocID="{4DA2223E-2DE1-4AD5-9B72-EAADD8923E4F}" presName="parentText" presStyleLbl="node1" presStyleIdx="1" presStyleCnt="4">
        <dgm:presLayoutVars>
          <dgm:chMax val="0"/>
          <dgm:bulletEnabled val="1"/>
        </dgm:presLayoutVars>
      </dgm:prSet>
      <dgm:spPr/>
    </dgm:pt>
    <dgm:pt modelId="{BC8CADD2-51D2-524E-977F-E24A06C55AEB}" type="pres">
      <dgm:prSet presAssocID="{4DA2223E-2DE1-4AD5-9B72-EAADD8923E4F}" presName="childText" presStyleLbl="revTx" presStyleIdx="1" presStyleCnt="4">
        <dgm:presLayoutVars>
          <dgm:bulletEnabled val="1"/>
        </dgm:presLayoutVars>
      </dgm:prSet>
      <dgm:spPr/>
    </dgm:pt>
    <dgm:pt modelId="{9F0D8EB0-8599-A241-A98D-4EA8A1BD7F22}" type="pres">
      <dgm:prSet presAssocID="{0E55780B-B2A5-4191-A787-657EC9F05574}" presName="parentText" presStyleLbl="node1" presStyleIdx="2" presStyleCnt="4">
        <dgm:presLayoutVars>
          <dgm:chMax val="0"/>
          <dgm:bulletEnabled val="1"/>
        </dgm:presLayoutVars>
      </dgm:prSet>
      <dgm:spPr/>
    </dgm:pt>
    <dgm:pt modelId="{75960BC0-F235-B641-ABAC-6654C9740977}" type="pres">
      <dgm:prSet presAssocID="{0E55780B-B2A5-4191-A787-657EC9F05574}" presName="childText" presStyleLbl="revTx" presStyleIdx="2" presStyleCnt="4">
        <dgm:presLayoutVars>
          <dgm:bulletEnabled val="1"/>
        </dgm:presLayoutVars>
      </dgm:prSet>
      <dgm:spPr/>
    </dgm:pt>
    <dgm:pt modelId="{62B39DBA-A6E9-BA46-991D-A16C6DE1BF7E}" type="pres">
      <dgm:prSet presAssocID="{9F6A58A4-36FE-4983-90FA-03AA5B25DBEB}" presName="parentText" presStyleLbl="node1" presStyleIdx="3" presStyleCnt="4">
        <dgm:presLayoutVars>
          <dgm:chMax val="0"/>
          <dgm:bulletEnabled val="1"/>
        </dgm:presLayoutVars>
      </dgm:prSet>
      <dgm:spPr/>
    </dgm:pt>
    <dgm:pt modelId="{B2FDD046-E7BB-D645-AC13-590E4F2AC9E4}" type="pres">
      <dgm:prSet presAssocID="{9F6A58A4-36FE-4983-90FA-03AA5B25DBEB}" presName="childText" presStyleLbl="revTx" presStyleIdx="3" presStyleCnt="4">
        <dgm:presLayoutVars>
          <dgm:bulletEnabled val="1"/>
        </dgm:presLayoutVars>
      </dgm:prSet>
      <dgm:spPr/>
    </dgm:pt>
  </dgm:ptLst>
  <dgm:cxnLst>
    <dgm:cxn modelId="{6FE8540B-8398-B640-B911-7BC6DAF5358D}" type="presOf" srcId="{306A7926-71FD-49DE-A920-EBA8073B3F12}" destId="{BC8CADD2-51D2-524E-977F-E24A06C55AEB}" srcOrd="0" destOrd="0" presId="urn:microsoft.com/office/officeart/2005/8/layout/vList2"/>
    <dgm:cxn modelId="{814D4612-4C6E-AD4F-B2FA-D405C3F5D277}" type="presOf" srcId="{0E55780B-B2A5-4191-A787-657EC9F05574}" destId="{9F0D8EB0-8599-A241-A98D-4EA8A1BD7F22}" srcOrd="0" destOrd="0" presId="urn:microsoft.com/office/officeart/2005/8/layout/vList2"/>
    <dgm:cxn modelId="{3343E218-A8FD-5543-99D6-6BF14F4D252D}" type="presOf" srcId="{4DA2223E-2DE1-4AD5-9B72-EAADD8923E4F}" destId="{99D99070-B05F-D549-BC7B-AAEC9B81D168}" srcOrd="0" destOrd="0" presId="urn:microsoft.com/office/officeart/2005/8/layout/vList2"/>
    <dgm:cxn modelId="{1AFE651B-0D06-4639-A7FC-17C855BC7DAA}" srcId="{B5A6998A-790A-488C-8919-0B07C850E9A4}" destId="{4DA2223E-2DE1-4AD5-9B72-EAADD8923E4F}" srcOrd="1" destOrd="0" parTransId="{CF0FE61D-CBF4-4537-AE12-5671B354E33F}" sibTransId="{25542916-E6C2-424E-BC51-DE10FF3C21B2}"/>
    <dgm:cxn modelId="{2421642D-CCA4-49F8-A846-59885B54AC1A}" srcId="{B5A6998A-790A-488C-8919-0B07C850E9A4}" destId="{9F6A58A4-36FE-4983-90FA-03AA5B25DBEB}" srcOrd="3" destOrd="0" parTransId="{958FD140-A7D4-4A34-B7B6-E9A658B4FC74}" sibTransId="{A368CBC8-59A3-45F9-9772-3F4A95CF343D}"/>
    <dgm:cxn modelId="{B4DF6D48-0F16-43C6-A57A-F3647AFCE068}" srcId="{B5A6998A-790A-488C-8919-0B07C850E9A4}" destId="{0E55780B-B2A5-4191-A787-657EC9F05574}" srcOrd="2" destOrd="0" parTransId="{2D1866D6-1ED4-4F94-97D0-A35B88A4928D}" sibTransId="{8A602674-6F22-4875-BF1B-92E965EBD361}"/>
    <dgm:cxn modelId="{5A013065-4144-4034-B57B-E1927875E095}" srcId="{B5A6998A-790A-488C-8919-0B07C850E9A4}" destId="{2C6E6779-6CB6-426D-8505-51863F9D496B}" srcOrd="0" destOrd="0" parTransId="{3C420242-2820-478F-BD72-7ED6EA13D1F7}" sibTransId="{93377911-8309-4D8D-835A-C33F115B87F8}"/>
    <dgm:cxn modelId="{EB83F865-01C0-CE4A-8BD7-599D8EA7CF74}" type="presOf" srcId="{9786E845-657F-4363-A024-402E1EB74813}" destId="{B2FDD046-E7BB-D645-AC13-590E4F2AC9E4}" srcOrd="0" destOrd="0" presId="urn:microsoft.com/office/officeart/2005/8/layout/vList2"/>
    <dgm:cxn modelId="{B578D76A-8291-4846-B3D0-16A6CAC6F4B2}" srcId="{4DA2223E-2DE1-4AD5-9B72-EAADD8923E4F}" destId="{306A7926-71FD-49DE-A920-EBA8073B3F12}" srcOrd="0" destOrd="0" parTransId="{7C012651-76EC-417D-AD01-8CB27412FA61}" sibTransId="{172E3808-39CA-46B9-A8C6-900BF674150C}"/>
    <dgm:cxn modelId="{DA9464A5-F78D-F54C-A5CE-C428F867896F}" type="presOf" srcId="{B5A6998A-790A-488C-8919-0B07C850E9A4}" destId="{0376E247-8910-BB4C-96E4-BFAF18B4C0AB}" srcOrd="0" destOrd="0" presId="urn:microsoft.com/office/officeart/2005/8/layout/vList2"/>
    <dgm:cxn modelId="{A6321BA9-82C4-C94C-AE2E-E42EA076EAAD}" type="presOf" srcId="{2C6E6779-6CB6-426D-8505-51863F9D496B}" destId="{6E5081A0-7205-0F48-8E72-B7DE34634F51}" srcOrd="0" destOrd="0" presId="urn:microsoft.com/office/officeart/2005/8/layout/vList2"/>
    <dgm:cxn modelId="{4D9B38AE-98BA-4B91-91B1-19B31F96B35A}" srcId="{2C6E6779-6CB6-426D-8505-51863F9D496B}" destId="{063179D2-45B3-4E75-8FE3-5376171C3439}" srcOrd="0" destOrd="0" parTransId="{D7EB6F37-F6A8-4BEF-859A-AFB8F3673723}" sibTransId="{518B0A6A-E9A2-4046-849B-95DE8EDEA27B}"/>
    <dgm:cxn modelId="{0DC2DEBC-07BE-43CC-8558-45E038715016}" srcId="{0E55780B-B2A5-4191-A787-657EC9F05574}" destId="{9D583081-A004-4C31-B2BE-4ED2B8ECB0AE}" srcOrd="0" destOrd="0" parTransId="{09E28759-6325-4869-908D-993794A3D8FC}" sibTransId="{A3D031ED-9CC5-45BA-AA4F-CB7A5F722E19}"/>
    <dgm:cxn modelId="{206922BD-9AA6-5643-A7A7-C42A071E5089}" type="presOf" srcId="{9D583081-A004-4C31-B2BE-4ED2B8ECB0AE}" destId="{75960BC0-F235-B641-ABAC-6654C9740977}" srcOrd="0" destOrd="0" presId="urn:microsoft.com/office/officeart/2005/8/layout/vList2"/>
    <dgm:cxn modelId="{2AE52EC8-0FDF-9349-965C-3FBAE13F88A3}" type="presOf" srcId="{063179D2-45B3-4E75-8FE3-5376171C3439}" destId="{92B8CAA6-6F54-FC47-91E1-CE389D9136CB}" srcOrd="0" destOrd="0" presId="urn:microsoft.com/office/officeart/2005/8/layout/vList2"/>
    <dgm:cxn modelId="{320D6DCC-A3FA-B349-B82E-02698023611B}" type="presOf" srcId="{9F6A58A4-36FE-4983-90FA-03AA5B25DBEB}" destId="{62B39DBA-A6E9-BA46-991D-A16C6DE1BF7E}" srcOrd="0" destOrd="0" presId="urn:microsoft.com/office/officeart/2005/8/layout/vList2"/>
    <dgm:cxn modelId="{8ADF9DE7-C154-4FA7-856B-7122B8AD2A05}" srcId="{9F6A58A4-36FE-4983-90FA-03AA5B25DBEB}" destId="{9786E845-657F-4363-A024-402E1EB74813}" srcOrd="0" destOrd="0" parTransId="{8994527A-C552-468D-B209-394FDFCCC89D}" sibTransId="{E53D020B-7F49-4369-A2F2-9B6AF047A267}"/>
    <dgm:cxn modelId="{49A56844-EFCB-E346-88B8-612598AF3349}" type="presParOf" srcId="{0376E247-8910-BB4C-96E4-BFAF18B4C0AB}" destId="{6E5081A0-7205-0F48-8E72-B7DE34634F51}" srcOrd="0" destOrd="0" presId="urn:microsoft.com/office/officeart/2005/8/layout/vList2"/>
    <dgm:cxn modelId="{4886E90A-65C8-C74F-AEBA-459C7E0FC22A}" type="presParOf" srcId="{0376E247-8910-BB4C-96E4-BFAF18B4C0AB}" destId="{92B8CAA6-6F54-FC47-91E1-CE389D9136CB}" srcOrd="1" destOrd="0" presId="urn:microsoft.com/office/officeart/2005/8/layout/vList2"/>
    <dgm:cxn modelId="{902CAFC7-F499-B44F-98A6-3D7E177FA51F}" type="presParOf" srcId="{0376E247-8910-BB4C-96E4-BFAF18B4C0AB}" destId="{99D99070-B05F-D549-BC7B-AAEC9B81D168}" srcOrd="2" destOrd="0" presId="urn:microsoft.com/office/officeart/2005/8/layout/vList2"/>
    <dgm:cxn modelId="{03FD5B53-61FF-BB44-8516-B70E254C68E2}" type="presParOf" srcId="{0376E247-8910-BB4C-96E4-BFAF18B4C0AB}" destId="{BC8CADD2-51D2-524E-977F-E24A06C55AEB}" srcOrd="3" destOrd="0" presId="urn:microsoft.com/office/officeart/2005/8/layout/vList2"/>
    <dgm:cxn modelId="{0B6AC48A-FFFF-1341-96B9-8A9FC7FF972B}" type="presParOf" srcId="{0376E247-8910-BB4C-96E4-BFAF18B4C0AB}" destId="{9F0D8EB0-8599-A241-A98D-4EA8A1BD7F22}" srcOrd="4" destOrd="0" presId="urn:microsoft.com/office/officeart/2005/8/layout/vList2"/>
    <dgm:cxn modelId="{598BA416-717C-A04D-B869-5BE72A924227}" type="presParOf" srcId="{0376E247-8910-BB4C-96E4-BFAF18B4C0AB}" destId="{75960BC0-F235-B641-ABAC-6654C9740977}" srcOrd="5" destOrd="0" presId="urn:microsoft.com/office/officeart/2005/8/layout/vList2"/>
    <dgm:cxn modelId="{62CB9CDD-08C3-0642-909F-4AEA6B62187B}" type="presParOf" srcId="{0376E247-8910-BB4C-96E4-BFAF18B4C0AB}" destId="{62B39DBA-A6E9-BA46-991D-A16C6DE1BF7E}" srcOrd="6" destOrd="0" presId="urn:microsoft.com/office/officeart/2005/8/layout/vList2"/>
    <dgm:cxn modelId="{CAA76D4C-0352-4244-BF9C-A96B22A9765D}" type="presParOf" srcId="{0376E247-8910-BB4C-96E4-BFAF18B4C0AB}" destId="{B2FDD046-E7BB-D645-AC13-590E4F2AC9E4}"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E1CC45-D32A-4697-A4BC-964B6CBB47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A6863E4-7A1F-45E1-9F0B-4F343703D715}">
      <dgm:prSet/>
      <dgm:spPr/>
      <dgm:t>
        <a:bodyPr/>
        <a:lstStyle/>
        <a:p>
          <a:r>
            <a:rPr lang="en-US" b="1"/>
            <a:t>Data Preparation:</a:t>
          </a:r>
          <a:endParaRPr lang="en-US"/>
        </a:p>
      </dgm:t>
    </dgm:pt>
    <dgm:pt modelId="{05E9CA08-5098-47CA-A3D1-4E2A929DB3E9}" type="parTrans" cxnId="{19E189CA-E6F9-430D-B42C-088F260C6A90}">
      <dgm:prSet/>
      <dgm:spPr/>
      <dgm:t>
        <a:bodyPr/>
        <a:lstStyle/>
        <a:p>
          <a:endParaRPr lang="en-US"/>
        </a:p>
      </dgm:t>
    </dgm:pt>
    <dgm:pt modelId="{479515AD-540D-47F6-89BF-07623DE6C732}" type="sibTrans" cxnId="{19E189CA-E6F9-430D-B42C-088F260C6A90}">
      <dgm:prSet/>
      <dgm:spPr/>
      <dgm:t>
        <a:bodyPr/>
        <a:lstStyle/>
        <a:p>
          <a:endParaRPr lang="en-US"/>
        </a:p>
      </dgm:t>
    </dgm:pt>
    <dgm:pt modelId="{A05C0DB5-5D18-4663-88DB-142B37FFB66E}">
      <dgm:prSet/>
      <dgm:spPr/>
      <dgm:t>
        <a:bodyPr/>
        <a:lstStyle/>
        <a:p>
          <a:r>
            <a:rPr lang="en-US"/>
            <a:t>Converted bowling statistics to numeric values and cleaned the dataset by removing rows with missing data to ensure accurate and reliable inputs for clustering.</a:t>
          </a:r>
        </a:p>
      </dgm:t>
    </dgm:pt>
    <dgm:pt modelId="{975DC264-37FB-4AB9-B9B6-4A335281A0B2}" type="parTrans" cxnId="{8B85D1D9-C490-42AD-A6AC-6D42B77FAFF9}">
      <dgm:prSet/>
      <dgm:spPr/>
      <dgm:t>
        <a:bodyPr/>
        <a:lstStyle/>
        <a:p>
          <a:endParaRPr lang="en-US"/>
        </a:p>
      </dgm:t>
    </dgm:pt>
    <dgm:pt modelId="{55D53C8D-DC0D-4674-8E22-54608B7B7066}" type="sibTrans" cxnId="{8B85D1D9-C490-42AD-A6AC-6D42B77FAFF9}">
      <dgm:prSet/>
      <dgm:spPr/>
      <dgm:t>
        <a:bodyPr/>
        <a:lstStyle/>
        <a:p>
          <a:endParaRPr lang="en-US"/>
        </a:p>
      </dgm:t>
    </dgm:pt>
    <dgm:pt modelId="{3A3B9D59-41A9-4279-A0D3-4F2C9391267C}">
      <dgm:prSet/>
      <dgm:spPr/>
      <dgm:t>
        <a:bodyPr/>
        <a:lstStyle/>
        <a:p>
          <a:r>
            <a:rPr lang="en-US" b="1"/>
            <a:t>Feature Normalization:</a:t>
          </a:r>
          <a:endParaRPr lang="en-US"/>
        </a:p>
      </dgm:t>
    </dgm:pt>
    <dgm:pt modelId="{6B6FF286-5CF7-4C6A-B5D3-2E877E132554}" type="parTrans" cxnId="{A73A152C-8916-43DA-910F-40B97DE824E3}">
      <dgm:prSet/>
      <dgm:spPr/>
      <dgm:t>
        <a:bodyPr/>
        <a:lstStyle/>
        <a:p>
          <a:endParaRPr lang="en-US"/>
        </a:p>
      </dgm:t>
    </dgm:pt>
    <dgm:pt modelId="{7157191B-1A0E-4F9D-886C-C112AD93B9D7}" type="sibTrans" cxnId="{A73A152C-8916-43DA-910F-40B97DE824E3}">
      <dgm:prSet/>
      <dgm:spPr/>
      <dgm:t>
        <a:bodyPr/>
        <a:lstStyle/>
        <a:p>
          <a:endParaRPr lang="en-US"/>
        </a:p>
      </dgm:t>
    </dgm:pt>
    <dgm:pt modelId="{C035A3FB-9651-4FAB-B6E0-E9EF2DD05B76}">
      <dgm:prSet/>
      <dgm:spPr/>
      <dgm:t>
        <a:bodyPr/>
        <a:lstStyle/>
        <a:p>
          <a:r>
            <a:rPr lang="en-US"/>
            <a:t>Standardized the bowling statistics to give each feature equal importance in the clustering analysis, ensuring that each metric contributes appropriately without bias due to scale differences.</a:t>
          </a:r>
        </a:p>
      </dgm:t>
    </dgm:pt>
    <dgm:pt modelId="{BF83A656-5B64-4C48-AFF6-286636AB4D15}" type="parTrans" cxnId="{C6269437-D421-4827-A7B9-17AA5E930409}">
      <dgm:prSet/>
      <dgm:spPr/>
      <dgm:t>
        <a:bodyPr/>
        <a:lstStyle/>
        <a:p>
          <a:endParaRPr lang="en-US"/>
        </a:p>
      </dgm:t>
    </dgm:pt>
    <dgm:pt modelId="{93C975C7-F6F6-44CD-A61C-3E09FD6B036D}" type="sibTrans" cxnId="{C6269437-D421-4827-A7B9-17AA5E930409}">
      <dgm:prSet/>
      <dgm:spPr/>
      <dgm:t>
        <a:bodyPr/>
        <a:lstStyle/>
        <a:p>
          <a:endParaRPr lang="en-US"/>
        </a:p>
      </dgm:t>
    </dgm:pt>
    <dgm:pt modelId="{0488271A-757C-4556-8BD3-43EC276F22E1}">
      <dgm:prSet/>
      <dgm:spPr/>
      <dgm:t>
        <a:bodyPr/>
        <a:lstStyle/>
        <a:p>
          <a:r>
            <a:rPr lang="en-US" b="1"/>
            <a:t>Model Training:</a:t>
          </a:r>
          <a:endParaRPr lang="en-US"/>
        </a:p>
      </dgm:t>
    </dgm:pt>
    <dgm:pt modelId="{1817AA62-7CED-404E-BCE0-565EB214A8B2}" type="parTrans" cxnId="{77E652B2-39FF-474D-B29B-88590DC95477}">
      <dgm:prSet/>
      <dgm:spPr/>
      <dgm:t>
        <a:bodyPr/>
        <a:lstStyle/>
        <a:p>
          <a:endParaRPr lang="en-US"/>
        </a:p>
      </dgm:t>
    </dgm:pt>
    <dgm:pt modelId="{F6D03F0E-3B2F-4A03-BEDC-83BCE35CDDED}" type="sibTrans" cxnId="{77E652B2-39FF-474D-B29B-88590DC95477}">
      <dgm:prSet/>
      <dgm:spPr/>
      <dgm:t>
        <a:bodyPr/>
        <a:lstStyle/>
        <a:p>
          <a:endParaRPr lang="en-US"/>
        </a:p>
      </dgm:t>
    </dgm:pt>
    <dgm:pt modelId="{21A74CB3-B4C9-43F2-BDB4-5ACB5C9031B7}">
      <dgm:prSet/>
      <dgm:spPr/>
      <dgm:t>
        <a:bodyPr/>
        <a:lstStyle/>
        <a:p>
          <a:r>
            <a:rPr lang="en-US"/>
            <a:t>Implemented K-means clustering with four clusters to categorize bowlers based on their performance metrics. This helps in identifying patterns and grouping similar types of bowlers together.</a:t>
          </a:r>
        </a:p>
      </dgm:t>
    </dgm:pt>
    <dgm:pt modelId="{C3015054-1C8E-488B-920A-CC13248166D0}" type="parTrans" cxnId="{34BF9826-4CD7-4E40-B341-3296D4477FA1}">
      <dgm:prSet/>
      <dgm:spPr/>
      <dgm:t>
        <a:bodyPr/>
        <a:lstStyle/>
        <a:p>
          <a:endParaRPr lang="en-US"/>
        </a:p>
      </dgm:t>
    </dgm:pt>
    <dgm:pt modelId="{73CCD576-9C06-467B-BFE7-438F194D2FCB}" type="sibTrans" cxnId="{34BF9826-4CD7-4E40-B341-3296D4477FA1}">
      <dgm:prSet/>
      <dgm:spPr/>
      <dgm:t>
        <a:bodyPr/>
        <a:lstStyle/>
        <a:p>
          <a:endParaRPr lang="en-US"/>
        </a:p>
      </dgm:t>
    </dgm:pt>
    <dgm:pt modelId="{9D5EF813-D0C6-4FEF-9888-7B1D86E1EC5F}">
      <dgm:prSet/>
      <dgm:spPr/>
      <dgm:t>
        <a:bodyPr/>
        <a:lstStyle/>
        <a:p>
          <a:r>
            <a:rPr lang="en-US" b="1"/>
            <a:t>Analysis and Visualization:</a:t>
          </a:r>
          <a:endParaRPr lang="en-US"/>
        </a:p>
      </dgm:t>
    </dgm:pt>
    <dgm:pt modelId="{D6E72A12-5E26-4FAB-B853-A3CE474417D5}" type="parTrans" cxnId="{27798399-877E-4980-890D-712BFE3DBD3B}">
      <dgm:prSet/>
      <dgm:spPr/>
      <dgm:t>
        <a:bodyPr/>
        <a:lstStyle/>
        <a:p>
          <a:endParaRPr lang="en-US"/>
        </a:p>
      </dgm:t>
    </dgm:pt>
    <dgm:pt modelId="{F94D174E-6CE8-4EFE-A548-0925D2914625}" type="sibTrans" cxnId="{27798399-877E-4980-890D-712BFE3DBD3B}">
      <dgm:prSet/>
      <dgm:spPr/>
      <dgm:t>
        <a:bodyPr/>
        <a:lstStyle/>
        <a:p>
          <a:endParaRPr lang="en-US"/>
        </a:p>
      </dgm:t>
    </dgm:pt>
    <dgm:pt modelId="{F9B0C135-E511-4BDD-9821-9ACD88E37F5C}">
      <dgm:prSet/>
      <dgm:spPr/>
      <dgm:t>
        <a:bodyPr/>
        <a:lstStyle/>
        <a:p>
          <a:r>
            <a:rPr lang="en-US"/>
            <a:t>Visualized clusters using pair plots to examine how bowlers are grouped based on their performance metrics. Analyzed the centroids of each cluster to understand the defining characteristics of each group, providing insights into what makes each cluster unique in terms of bowling performance.</a:t>
          </a:r>
        </a:p>
      </dgm:t>
    </dgm:pt>
    <dgm:pt modelId="{6CC2F126-F85E-4094-AEE5-2571EFF194E6}" type="parTrans" cxnId="{7522567F-06A8-41DD-8815-C926B38C300C}">
      <dgm:prSet/>
      <dgm:spPr/>
      <dgm:t>
        <a:bodyPr/>
        <a:lstStyle/>
        <a:p>
          <a:endParaRPr lang="en-US"/>
        </a:p>
      </dgm:t>
    </dgm:pt>
    <dgm:pt modelId="{F8AB0B2C-623C-47E1-A9FA-B1726A81CBD9}" type="sibTrans" cxnId="{7522567F-06A8-41DD-8815-C926B38C300C}">
      <dgm:prSet/>
      <dgm:spPr/>
      <dgm:t>
        <a:bodyPr/>
        <a:lstStyle/>
        <a:p>
          <a:endParaRPr lang="en-US"/>
        </a:p>
      </dgm:t>
    </dgm:pt>
    <dgm:pt modelId="{612B0613-9D21-284D-B521-202F11F433CA}" type="pres">
      <dgm:prSet presAssocID="{BCE1CC45-D32A-4697-A4BC-964B6CBB4718}" presName="linear" presStyleCnt="0">
        <dgm:presLayoutVars>
          <dgm:animLvl val="lvl"/>
          <dgm:resizeHandles val="exact"/>
        </dgm:presLayoutVars>
      </dgm:prSet>
      <dgm:spPr/>
    </dgm:pt>
    <dgm:pt modelId="{28C85E85-C088-604D-9C2F-F95A9B8C182B}" type="pres">
      <dgm:prSet presAssocID="{BA6863E4-7A1F-45E1-9F0B-4F343703D715}" presName="parentText" presStyleLbl="node1" presStyleIdx="0" presStyleCnt="4">
        <dgm:presLayoutVars>
          <dgm:chMax val="0"/>
          <dgm:bulletEnabled val="1"/>
        </dgm:presLayoutVars>
      </dgm:prSet>
      <dgm:spPr/>
    </dgm:pt>
    <dgm:pt modelId="{B1426483-9692-4B47-BAB6-5FD158437E88}" type="pres">
      <dgm:prSet presAssocID="{BA6863E4-7A1F-45E1-9F0B-4F343703D715}" presName="childText" presStyleLbl="revTx" presStyleIdx="0" presStyleCnt="4">
        <dgm:presLayoutVars>
          <dgm:bulletEnabled val="1"/>
        </dgm:presLayoutVars>
      </dgm:prSet>
      <dgm:spPr/>
    </dgm:pt>
    <dgm:pt modelId="{7704BBEE-F22D-E446-981A-4BD1E805D762}" type="pres">
      <dgm:prSet presAssocID="{3A3B9D59-41A9-4279-A0D3-4F2C9391267C}" presName="parentText" presStyleLbl="node1" presStyleIdx="1" presStyleCnt="4">
        <dgm:presLayoutVars>
          <dgm:chMax val="0"/>
          <dgm:bulletEnabled val="1"/>
        </dgm:presLayoutVars>
      </dgm:prSet>
      <dgm:spPr/>
    </dgm:pt>
    <dgm:pt modelId="{20F2E3A0-C8EB-7B4B-834F-C42E4513C34D}" type="pres">
      <dgm:prSet presAssocID="{3A3B9D59-41A9-4279-A0D3-4F2C9391267C}" presName="childText" presStyleLbl="revTx" presStyleIdx="1" presStyleCnt="4">
        <dgm:presLayoutVars>
          <dgm:bulletEnabled val="1"/>
        </dgm:presLayoutVars>
      </dgm:prSet>
      <dgm:spPr/>
    </dgm:pt>
    <dgm:pt modelId="{769FF0BB-B98D-1E45-B151-2A40E754F4E0}" type="pres">
      <dgm:prSet presAssocID="{0488271A-757C-4556-8BD3-43EC276F22E1}" presName="parentText" presStyleLbl="node1" presStyleIdx="2" presStyleCnt="4">
        <dgm:presLayoutVars>
          <dgm:chMax val="0"/>
          <dgm:bulletEnabled val="1"/>
        </dgm:presLayoutVars>
      </dgm:prSet>
      <dgm:spPr/>
    </dgm:pt>
    <dgm:pt modelId="{82E66736-1EFE-364D-9CF1-BA5B99B28236}" type="pres">
      <dgm:prSet presAssocID="{0488271A-757C-4556-8BD3-43EC276F22E1}" presName="childText" presStyleLbl="revTx" presStyleIdx="2" presStyleCnt="4">
        <dgm:presLayoutVars>
          <dgm:bulletEnabled val="1"/>
        </dgm:presLayoutVars>
      </dgm:prSet>
      <dgm:spPr/>
    </dgm:pt>
    <dgm:pt modelId="{42D8938C-6CFB-0F43-AD55-A75CEEEDDD67}" type="pres">
      <dgm:prSet presAssocID="{9D5EF813-D0C6-4FEF-9888-7B1D86E1EC5F}" presName="parentText" presStyleLbl="node1" presStyleIdx="3" presStyleCnt="4">
        <dgm:presLayoutVars>
          <dgm:chMax val="0"/>
          <dgm:bulletEnabled val="1"/>
        </dgm:presLayoutVars>
      </dgm:prSet>
      <dgm:spPr/>
    </dgm:pt>
    <dgm:pt modelId="{5928C1D7-A2DF-544C-A742-8E6C17C8FB83}" type="pres">
      <dgm:prSet presAssocID="{9D5EF813-D0C6-4FEF-9888-7B1D86E1EC5F}" presName="childText" presStyleLbl="revTx" presStyleIdx="3" presStyleCnt="4">
        <dgm:presLayoutVars>
          <dgm:bulletEnabled val="1"/>
        </dgm:presLayoutVars>
      </dgm:prSet>
      <dgm:spPr/>
    </dgm:pt>
  </dgm:ptLst>
  <dgm:cxnLst>
    <dgm:cxn modelId="{3BE2BB09-F1CB-0B44-BFD8-54E546DD69E3}" type="presOf" srcId="{21A74CB3-B4C9-43F2-BDB4-5ACB5C9031B7}" destId="{82E66736-1EFE-364D-9CF1-BA5B99B28236}" srcOrd="0" destOrd="0" presId="urn:microsoft.com/office/officeart/2005/8/layout/vList2"/>
    <dgm:cxn modelId="{9A240016-DA71-7A4F-A636-710AEC1C46A5}" type="presOf" srcId="{A05C0DB5-5D18-4663-88DB-142B37FFB66E}" destId="{B1426483-9692-4B47-BAB6-5FD158437E88}" srcOrd="0" destOrd="0" presId="urn:microsoft.com/office/officeart/2005/8/layout/vList2"/>
    <dgm:cxn modelId="{A0D83018-293C-1F4A-B004-563EB80C88C5}" type="presOf" srcId="{0488271A-757C-4556-8BD3-43EC276F22E1}" destId="{769FF0BB-B98D-1E45-B151-2A40E754F4E0}" srcOrd="0" destOrd="0" presId="urn:microsoft.com/office/officeart/2005/8/layout/vList2"/>
    <dgm:cxn modelId="{34BF9826-4CD7-4E40-B341-3296D4477FA1}" srcId="{0488271A-757C-4556-8BD3-43EC276F22E1}" destId="{21A74CB3-B4C9-43F2-BDB4-5ACB5C9031B7}" srcOrd="0" destOrd="0" parTransId="{C3015054-1C8E-488B-920A-CC13248166D0}" sibTransId="{73CCD576-9C06-467B-BFE7-438F194D2FCB}"/>
    <dgm:cxn modelId="{F9528E28-3936-4E40-A15F-C6D5EC9FDF0F}" type="presOf" srcId="{3A3B9D59-41A9-4279-A0D3-4F2C9391267C}" destId="{7704BBEE-F22D-E446-981A-4BD1E805D762}" srcOrd="0" destOrd="0" presId="urn:microsoft.com/office/officeart/2005/8/layout/vList2"/>
    <dgm:cxn modelId="{6E0C8A2B-7DA5-DD41-BD8B-E238700C12BD}" type="presOf" srcId="{C035A3FB-9651-4FAB-B6E0-E9EF2DD05B76}" destId="{20F2E3A0-C8EB-7B4B-834F-C42E4513C34D}" srcOrd="0" destOrd="0" presId="urn:microsoft.com/office/officeart/2005/8/layout/vList2"/>
    <dgm:cxn modelId="{A73A152C-8916-43DA-910F-40B97DE824E3}" srcId="{BCE1CC45-D32A-4697-A4BC-964B6CBB4718}" destId="{3A3B9D59-41A9-4279-A0D3-4F2C9391267C}" srcOrd="1" destOrd="0" parTransId="{6B6FF286-5CF7-4C6A-B5D3-2E877E132554}" sibTransId="{7157191B-1A0E-4F9D-886C-C112AD93B9D7}"/>
    <dgm:cxn modelId="{C6269437-D421-4827-A7B9-17AA5E930409}" srcId="{3A3B9D59-41A9-4279-A0D3-4F2C9391267C}" destId="{C035A3FB-9651-4FAB-B6E0-E9EF2DD05B76}" srcOrd="0" destOrd="0" parTransId="{BF83A656-5B64-4C48-AFF6-286636AB4D15}" sibTransId="{93C975C7-F6F6-44CD-A61C-3E09FD6B036D}"/>
    <dgm:cxn modelId="{05C78654-0038-B440-B6A0-D62EC48DEECF}" type="presOf" srcId="{BA6863E4-7A1F-45E1-9F0B-4F343703D715}" destId="{28C85E85-C088-604D-9C2F-F95A9B8C182B}" srcOrd="0" destOrd="0" presId="urn:microsoft.com/office/officeart/2005/8/layout/vList2"/>
    <dgm:cxn modelId="{1BD87E64-6E0C-D642-A3AD-2FFC5C4970CA}" type="presOf" srcId="{9D5EF813-D0C6-4FEF-9888-7B1D86E1EC5F}" destId="{42D8938C-6CFB-0F43-AD55-A75CEEEDDD67}" srcOrd="0" destOrd="0" presId="urn:microsoft.com/office/officeart/2005/8/layout/vList2"/>
    <dgm:cxn modelId="{7522567F-06A8-41DD-8815-C926B38C300C}" srcId="{9D5EF813-D0C6-4FEF-9888-7B1D86E1EC5F}" destId="{F9B0C135-E511-4BDD-9821-9ACD88E37F5C}" srcOrd="0" destOrd="0" parTransId="{6CC2F126-F85E-4094-AEE5-2571EFF194E6}" sibTransId="{F8AB0B2C-623C-47E1-A9FA-B1726A81CBD9}"/>
    <dgm:cxn modelId="{3B32E98F-D1D7-4C49-A55C-30256E9DA6A3}" type="presOf" srcId="{F9B0C135-E511-4BDD-9821-9ACD88E37F5C}" destId="{5928C1D7-A2DF-544C-A742-8E6C17C8FB83}" srcOrd="0" destOrd="0" presId="urn:microsoft.com/office/officeart/2005/8/layout/vList2"/>
    <dgm:cxn modelId="{27798399-877E-4980-890D-712BFE3DBD3B}" srcId="{BCE1CC45-D32A-4697-A4BC-964B6CBB4718}" destId="{9D5EF813-D0C6-4FEF-9888-7B1D86E1EC5F}" srcOrd="3" destOrd="0" parTransId="{D6E72A12-5E26-4FAB-B853-A3CE474417D5}" sibTransId="{F94D174E-6CE8-4EFE-A548-0925D2914625}"/>
    <dgm:cxn modelId="{77E652B2-39FF-474D-B29B-88590DC95477}" srcId="{BCE1CC45-D32A-4697-A4BC-964B6CBB4718}" destId="{0488271A-757C-4556-8BD3-43EC276F22E1}" srcOrd="2" destOrd="0" parTransId="{1817AA62-7CED-404E-BCE0-565EB214A8B2}" sibTransId="{F6D03F0E-3B2F-4A03-BEDC-83BCE35CDDED}"/>
    <dgm:cxn modelId="{19E189CA-E6F9-430D-B42C-088F260C6A90}" srcId="{BCE1CC45-D32A-4697-A4BC-964B6CBB4718}" destId="{BA6863E4-7A1F-45E1-9F0B-4F343703D715}" srcOrd="0" destOrd="0" parTransId="{05E9CA08-5098-47CA-A3D1-4E2A929DB3E9}" sibTransId="{479515AD-540D-47F6-89BF-07623DE6C732}"/>
    <dgm:cxn modelId="{8B85D1D9-C490-42AD-A6AC-6D42B77FAFF9}" srcId="{BA6863E4-7A1F-45E1-9F0B-4F343703D715}" destId="{A05C0DB5-5D18-4663-88DB-142B37FFB66E}" srcOrd="0" destOrd="0" parTransId="{975DC264-37FB-4AB9-B9B6-4A335281A0B2}" sibTransId="{55D53C8D-DC0D-4674-8E22-54608B7B7066}"/>
    <dgm:cxn modelId="{22AF78EB-BEE7-A247-8CDD-0DC9D7F72D22}" type="presOf" srcId="{BCE1CC45-D32A-4697-A4BC-964B6CBB4718}" destId="{612B0613-9D21-284D-B521-202F11F433CA}" srcOrd="0" destOrd="0" presId="urn:microsoft.com/office/officeart/2005/8/layout/vList2"/>
    <dgm:cxn modelId="{C0063713-F436-B449-BCA9-79F4FE4DEDA7}" type="presParOf" srcId="{612B0613-9D21-284D-B521-202F11F433CA}" destId="{28C85E85-C088-604D-9C2F-F95A9B8C182B}" srcOrd="0" destOrd="0" presId="urn:microsoft.com/office/officeart/2005/8/layout/vList2"/>
    <dgm:cxn modelId="{361509B9-733B-3046-A235-AD34B18C1379}" type="presParOf" srcId="{612B0613-9D21-284D-B521-202F11F433CA}" destId="{B1426483-9692-4B47-BAB6-5FD158437E88}" srcOrd="1" destOrd="0" presId="urn:microsoft.com/office/officeart/2005/8/layout/vList2"/>
    <dgm:cxn modelId="{6E3226BF-07E2-2649-BCB2-F36149220726}" type="presParOf" srcId="{612B0613-9D21-284D-B521-202F11F433CA}" destId="{7704BBEE-F22D-E446-981A-4BD1E805D762}" srcOrd="2" destOrd="0" presId="urn:microsoft.com/office/officeart/2005/8/layout/vList2"/>
    <dgm:cxn modelId="{CF23944D-69A2-6649-9B05-DCA7122B69FE}" type="presParOf" srcId="{612B0613-9D21-284D-B521-202F11F433CA}" destId="{20F2E3A0-C8EB-7B4B-834F-C42E4513C34D}" srcOrd="3" destOrd="0" presId="urn:microsoft.com/office/officeart/2005/8/layout/vList2"/>
    <dgm:cxn modelId="{49BCFD42-4EC6-8E48-843F-ADBFED02F820}" type="presParOf" srcId="{612B0613-9D21-284D-B521-202F11F433CA}" destId="{769FF0BB-B98D-1E45-B151-2A40E754F4E0}" srcOrd="4" destOrd="0" presId="urn:microsoft.com/office/officeart/2005/8/layout/vList2"/>
    <dgm:cxn modelId="{73818E0E-D976-1E40-98F6-38BD442DAD69}" type="presParOf" srcId="{612B0613-9D21-284D-B521-202F11F433CA}" destId="{82E66736-1EFE-364D-9CF1-BA5B99B28236}" srcOrd="5" destOrd="0" presId="urn:microsoft.com/office/officeart/2005/8/layout/vList2"/>
    <dgm:cxn modelId="{FF4E8633-279C-A94B-A262-69F42684B924}" type="presParOf" srcId="{612B0613-9D21-284D-B521-202F11F433CA}" destId="{42D8938C-6CFB-0F43-AD55-A75CEEEDDD67}" srcOrd="6" destOrd="0" presId="urn:microsoft.com/office/officeart/2005/8/layout/vList2"/>
    <dgm:cxn modelId="{AD5411A7-BD98-3B49-B0B9-2539D2A81686}" type="presParOf" srcId="{612B0613-9D21-284D-B521-202F11F433CA}" destId="{5928C1D7-A2DF-544C-A742-8E6C17C8FB83}"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571F18-A05D-4653-B8A0-B7F121042BCE}"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80352244-E3F4-4F37-8A71-C8898F429958}">
      <dgm:prSet/>
      <dgm:spPr/>
      <dgm:t>
        <a:bodyPr/>
        <a:lstStyle/>
        <a:p>
          <a:r>
            <a:rPr lang="en-US" b="1"/>
            <a:t>Data Preparation:</a:t>
          </a:r>
          <a:endParaRPr lang="en-US"/>
        </a:p>
      </dgm:t>
    </dgm:pt>
    <dgm:pt modelId="{BF265358-7529-4074-9B23-9C41F43C1447}" type="parTrans" cxnId="{B3E2C4D2-4EC1-40AD-B0B9-3FA5334548DE}">
      <dgm:prSet/>
      <dgm:spPr/>
      <dgm:t>
        <a:bodyPr/>
        <a:lstStyle/>
        <a:p>
          <a:endParaRPr lang="en-US"/>
        </a:p>
      </dgm:t>
    </dgm:pt>
    <dgm:pt modelId="{022FE26B-4C7A-4BA1-8A38-9EEE1D19AFC2}" type="sibTrans" cxnId="{B3E2C4D2-4EC1-40AD-B0B9-3FA5334548DE}">
      <dgm:prSet/>
      <dgm:spPr/>
      <dgm:t>
        <a:bodyPr/>
        <a:lstStyle/>
        <a:p>
          <a:endParaRPr lang="en-US"/>
        </a:p>
      </dgm:t>
    </dgm:pt>
    <dgm:pt modelId="{39705BCE-0AD9-48D2-8743-F209B3D0FB16}">
      <dgm:prSet/>
      <dgm:spPr/>
      <dgm:t>
        <a:bodyPr/>
        <a:lstStyle/>
        <a:p>
          <a:r>
            <a:rPr lang="en-US"/>
            <a:t>Converted performance metrics to numeric values and cleaned the dataset by removing rows with missing data.</a:t>
          </a:r>
        </a:p>
      </dgm:t>
    </dgm:pt>
    <dgm:pt modelId="{814C813C-464F-4242-9995-EA8A65E54021}" type="parTrans" cxnId="{0DD4803E-6668-40A2-9575-D00B41E35996}">
      <dgm:prSet/>
      <dgm:spPr/>
      <dgm:t>
        <a:bodyPr/>
        <a:lstStyle/>
        <a:p>
          <a:endParaRPr lang="en-US"/>
        </a:p>
      </dgm:t>
    </dgm:pt>
    <dgm:pt modelId="{42C33432-E79A-4860-951F-C1B4FC270FCA}" type="sibTrans" cxnId="{0DD4803E-6668-40A2-9575-D00B41E35996}">
      <dgm:prSet/>
      <dgm:spPr/>
      <dgm:t>
        <a:bodyPr/>
        <a:lstStyle/>
        <a:p>
          <a:endParaRPr lang="en-US"/>
        </a:p>
      </dgm:t>
    </dgm:pt>
    <dgm:pt modelId="{C8FAEA98-F7BF-4581-AE2F-6CB1E3771876}">
      <dgm:prSet/>
      <dgm:spPr/>
      <dgm:t>
        <a:bodyPr/>
        <a:lstStyle/>
        <a:p>
          <a:r>
            <a:rPr lang="en-US" b="1"/>
            <a:t>Feature Normalization:</a:t>
          </a:r>
          <a:endParaRPr lang="en-US"/>
        </a:p>
      </dgm:t>
    </dgm:pt>
    <dgm:pt modelId="{03035A5E-13AE-48A9-A928-9810AE745827}" type="parTrans" cxnId="{CF82DC0B-81F6-40BE-B8B3-7A4C2CCD85E7}">
      <dgm:prSet/>
      <dgm:spPr/>
      <dgm:t>
        <a:bodyPr/>
        <a:lstStyle/>
        <a:p>
          <a:endParaRPr lang="en-US"/>
        </a:p>
      </dgm:t>
    </dgm:pt>
    <dgm:pt modelId="{A7A3B645-46F3-4F38-BCF4-71AF86F9F35D}" type="sibTrans" cxnId="{CF82DC0B-81F6-40BE-B8B3-7A4C2CCD85E7}">
      <dgm:prSet/>
      <dgm:spPr/>
      <dgm:t>
        <a:bodyPr/>
        <a:lstStyle/>
        <a:p>
          <a:endParaRPr lang="en-US"/>
        </a:p>
      </dgm:t>
    </dgm:pt>
    <dgm:pt modelId="{DB69C6C2-773E-4CB7-ACC7-95499FC0A782}">
      <dgm:prSet/>
      <dgm:spPr/>
      <dgm:t>
        <a:bodyPr/>
        <a:lstStyle/>
        <a:p>
          <a:r>
            <a:rPr lang="en-US"/>
            <a:t>Standardized the performance metrics to give each feature equal importance in the clustering analysis.</a:t>
          </a:r>
        </a:p>
      </dgm:t>
    </dgm:pt>
    <dgm:pt modelId="{14C67B8C-AFB4-4B56-A0E2-BF005166016F}" type="parTrans" cxnId="{9657ACB4-99E3-4F9A-B430-794511E3192B}">
      <dgm:prSet/>
      <dgm:spPr/>
      <dgm:t>
        <a:bodyPr/>
        <a:lstStyle/>
        <a:p>
          <a:endParaRPr lang="en-US"/>
        </a:p>
      </dgm:t>
    </dgm:pt>
    <dgm:pt modelId="{17C40F6F-3519-4277-8196-60280C5C0CE4}" type="sibTrans" cxnId="{9657ACB4-99E3-4F9A-B430-794511E3192B}">
      <dgm:prSet/>
      <dgm:spPr/>
      <dgm:t>
        <a:bodyPr/>
        <a:lstStyle/>
        <a:p>
          <a:endParaRPr lang="en-US"/>
        </a:p>
      </dgm:t>
    </dgm:pt>
    <dgm:pt modelId="{CBF14F51-A97B-45CF-912F-13777D818EA1}">
      <dgm:prSet/>
      <dgm:spPr/>
      <dgm:t>
        <a:bodyPr/>
        <a:lstStyle/>
        <a:p>
          <a:r>
            <a:rPr lang="en-US" b="1"/>
            <a:t>Model Training:</a:t>
          </a:r>
          <a:endParaRPr lang="en-US"/>
        </a:p>
      </dgm:t>
    </dgm:pt>
    <dgm:pt modelId="{DB6AF193-8A75-49FD-BE89-3D5AEBD04E3A}" type="parTrans" cxnId="{3D088335-E041-4E1B-BDB1-3C3D453B062D}">
      <dgm:prSet/>
      <dgm:spPr/>
      <dgm:t>
        <a:bodyPr/>
        <a:lstStyle/>
        <a:p>
          <a:endParaRPr lang="en-US"/>
        </a:p>
      </dgm:t>
    </dgm:pt>
    <dgm:pt modelId="{F4B66B63-49D3-40A7-94FE-E4ADAFF7CF0D}" type="sibTrans" cxnId="{3D088335-E041-4E1B-BDB1-3C3D453B062D}">
      <dgm:prSet/>
      <dgm:spPr/>
      <dgm:t>
        <a:bodyPr/>
        <a:lstStyle/>
        <a:p>
          <a:endParaRPr lang="en-US"/>
        </a:p>
      </dgm:t>
    </dgm:pt>
    <dgm:pt modelId="{0022E75A-5638-4031-8D70-FE8E2BE549CC}">
      <dgm:prSet/>
      <dgm:spPr/>
      <dgm:t>
        <a:bodyPr/>
        <a:lstStyle/>
        <a:p>
          <a:r>
            <a:rPr lang="en-US"/>
            <a:t>Implemented K-means clustering with four clusters to categorize players based on their performance data.</a:t>
          </a:r>
        </a:p>
      </dgm:t>
    </dgm:pt>
    <dgm:pt modelId="{F670A547-73EB-46B3-8769-F809E1AEB95C}" type="parTrans" cxnId="{89566264-0E7A-4443-9648-FF33D8F5A269}">
      <dgm:prSet/>
      <dgm:spPr/>
      <dgm:t>
        <a:bodyPr/>
        <a:lstStyle/>
        <a:p>
          <a:endParaRPr lang="en-US"/>
        </a:p>
      </dgm:t>
    </dgm:pt>
    <dgm:pt modelId="{C4817C71-2705-4CBE-9BDC-5F35B66F5CDB}" type="sibTrans" cxnId="{89566264-0E7A-4443-9648-FF33D8F5A269}">
      <dgm:prSet/>
      <dgm:spPr/>
      <dgm:t>
        <a:bodyPr/>
        <a:lstStyle/>
        <a:p>
          <a:endParaRPr lang="en-US"/>
        </a:p>
      </dgm:t>
    </dgm:pt>
    <dgm:pt modelId="{D7C5EBEE-281D-4717-A4E5-AD494A0D5C4A}">
      <dgm:prSet/>
      <dgm:spPr/>
      <dgm:t>
        <a:bodyPr/>
        <a:lstStyle/>
        <a:p>
          <a:r>
            <a:rPr lang="en-US" b="1"/>
            <a:t>Analysis and Visualization:</a:t>
          </a:r>
          <a:endParaRPr lang="en-US"/>
        </a:p>
      </dgm:t>
    </dgm:pt>
    <dgm:pt modelId="{3837066F-6990-4ACA-B202-613A23BF4451}" type="parTrans" cxnId="{E2AC9DB8-958C-477F-AB7E-01314ABC22EF}">
      <dgm:prSet/>
      <dgm:spPr/>
      <dgm:t>
        <a:bodyPr/>
        <a:lstStyle/>
        <a:p>
          <a:endParaRPr lang="en-US"/>
        </a:p>
      </dgm:t>
    </dgm:pt>
    <dgm:pt modelId="{1B887206-CEAF-4676-A1A2-A13052D1E41B}" type="sibTrans" cxnId="{E2AC9DB8-958C-477F-AB7E-01314ABC22EF}">
      <dgm:prSet/>
      <dgm:spPr/>
      <dgm:t>
        <a:bodyPr/>
        <a:lstStyle/>
        <a:p>
          <a:endParaRPr lang="en-US"/>
        </a:p>
      </dgm:t>
    </dgm:pt>
    <dgm:pt modelId="{BB3A3B4F-C728-4957-8D4B-3015ACAF3579}">
      <dgm:prSet/>
      <dgm:spPr/>
      <dgm:t>
        <a:bodyPr/>
        <a:lstStyle/>
        <a:p>
          <a:r>
            <a:rPr lang="en-US"/>
            <a:t>Visualized clusters to examine how players are grouped and interpreted the characteristics of each cluster by analyzing centroids.</a:t>
          </a:r>
        </a:p>
      </dgm:t>
    </dgm:pt>
    <dgm:pt modelId="{F775B766-0805-4077-8EF4-A5BF9AF6A3B0}" type="parTrans" cxnId="{95B9BECE-AFE0-4627-92C2-0AE86400E653}">
      <dgm:prSet/>
      <dgm:spPr/>
      <dgm:t>
        <a:bodyPr/>
        <a:lstStyle/>
        <a:p>
          <a:endParaRPr lang="en-US"/>
        </a:p>
      </dgm:t>
    </dgm:pt>
    <dgm:pt modelId="{77AF98FC-3D7C-45BC-BE83-6FC1EA630DD8}" type="sibTrans" cxnId="{95B9BECE-AFE0-4627-92C2-0AE86400E653}">
      <dgm:prSet/>
      <dgm:spPr/>
      <dgm:t>
        <a:bodyPr/>
        <a:lstStyle/>
        <a:p>
          <a:endParaRPr lang="en-US"/>
        </a:p>
      </dgm:t>
    </dgm:pt>
    <dgm:pt modelId="{09C1CECF-9D47-A94D-8580-04FFD8616F24}" type="pres">
      <dgm:prSet presAssocID="{2F571F18-A05D-4653-B8A0-B7F121042BCE}" presName="linear" presStyleCnt="0">
        <dgm:presLayoutVars>
          <dgm:animLvl val="lvl"/>
          <dgm:resizeHandles val="exact"/>
        </dgm:presLayoutVars>
      </dgm:prSet>
      <dgm:spPr/>
    </dgm:pt>
    <dgm:pt modelId="{C65B9283-50B4-B042-A1F7-C589E434AF1A}" type="pres">
      <dgm:prSet presAssocID="{80352244-E3F4-4F37-8A71-C8898F429958}" presName="parentText" presStyleLbl="node1" presStyleIdx="0" presStyleCnt="4">
        <dgm:presLayoutVars>
          <dgm:chMax val="0"/>
          <dgm:bulletEnabled val="1"/>
        </dgm:presLayoutVars>
      </dgm:prSet>
      <dgm:spPr/>
    </dgm:pt>
    <dgm:pt modelId="{238DB3F0-1C0B-2F44-96F6-6B3188CC5824}" type="pres">
      <dgm:prSet presAssocID="{80352244-E3F4-4F37-8A71-C8898F429958}" presName="childText" presStyleLbl="revTx" presStyleIdx="0" presStyleCnt="4">
        <dgm:presLayoutVars>
          <dgm:bulletEnabled val="1"/>
        </dgm:presLayoutVars>
      </dgm:prSet>
      <dgm:spPr/>
    </dgm:pt>
    <dgm:pt modelId="{AC6A3562-F952-2B4B-B245-C05ECFD770D2}" type="pres">
      <dgm:prSet presAssocID="{C8FAEA98-F7BF-4581-AE2F-6CB1E3771876}" presName="parentText" presStyleLbl="node1" presStyleIdx="1" presStyleCnt="4">
        <dgm:presLayoutVars>
          <dgm:chMax val="0"/>
          <dgm:bulletEnabled val="1"/>
        </dgm:presLayoutVars>
      </dgm:prSet>
      <dgm:spPr/>
    </dgm:pt>
    <dgm:pt modelId="{ADD9D9B0-C802-E149-9273-1071A7998514}" type="pres">
      <dgm:prSet presAssocID="{C8FAEA98-F7BF-4581-AE2F-6CB1E3771876}" presName="childText" presStyleLbl="revTx" presStyleIdx="1" presStyleCnt="4">
        <dgm:presLayoutVars>
          <dgm:bulletEnabled val="1"/>
        </dgm:presLayoutVars>
      </dgm:prSet>
      <dgm:spPr/>
    </dgm:pt>
    <dgm:pt modelId="{0D29C38D-0D9A-F14F-8B1E-C668DA68F7E3}" type="pres">
      <dgm:prSet presAssocID="{CBF14F51-A97B-45CF-912F-13777D818EA1}" presName="parentText" presStyleLbl="node1" presStyleIdx="2" presStyleCnt="4">
        <dgm:presLayoutVars>
          <dgm:chMax val="0"/>
          <dgm:bulletEnabled val="1"/>
        </dgm:presLayoutVars>
      </dgm:prSet>
      <dgm:spPr/>
    </dgm:pt>
    <dgm:pt modelId="{38A71BA2-C07D-EF4B-B18F-EF722A86BF6F}" type="pres">
      <dgm:prSet presAssocID="{CBF14F51-A97B-45CF-912F-13777D818EA1}" presName="childText" presStyleLbl="revTx" presStyleIdx="2" presStyleCnt="4">
        <dgm:presLayoutVars>
          <dgm:bulletEnabled val="1"/>
        </dgm:presLayoutVars>
      </dgm:prSet>
      <dgm:spPr/>
    </dgm:pt>
    <dgm:pt modelId="{633CF30B-F131-C74E-9FCE-FD7378AA5DB9}" type="pres">
      <dgm:prSet presAssocID="{D7C5EBEE-281D-4717-A4E5-AD494A0D5C4A}" presName="parentText" presStyleLbl="node1" presStyleIdx="3" presStyleCnt="4">
        <dgm:presLayoutVars>
          <dgm:chMax val="0"/>
          <dgm:bulletEnabled val="1"/>
        </dgm:presLayoutVars>
      </dgm:prSet>
      <dgm:spPr/>
    </dgm:pt>
    <dgm:pt modelId="{1DF21CB4-D29F-8446-8A49-0CD2ABAA100A}" type="pres">
      <dgm:prSet presAssocID="{D7C5EBEE-281D-4717-A4E5-AD494A0D5C4A}" presName="childText" presStyleLbl="revTx" presStyleIdx="3" presStyleCnt="4">
        <dgm:presLayoutVars>
          <dgm:bulletEnabled val="1"/>
        </dgm:presLayoutVars>
      </dgm:prSet>
      <dgm:spPr/>
    </dgm:pt>
  </dgm:ptLst>
  <dgm:cxnLst>
    <dgm:cxn modelId="{CF82DC0B-81F6-40BE-B8B3-7A4C2CCD85E7}" srcId="{2F571F18-A05D-4653-B8A0-B7F121042BCE}" destId="{C8FAEA98-F7BF-4581-AE2F-6CB1E3771876}" srcOrd="1" destOrd="0" parTransId="{03035A5E-13AE-48A9-A928-9810AE745827}" sibTransId="{A7A3B645-46F3-4F38-BCF4-71AF86F9F35D}"/>
    <dgm:cxn modelId="{E8FA9E32-8CA6-A049-97A9-29F9786B135A}" type="presOf" srcId="{D7C5EBEE-281D-4717-A4E5-AD494A0D5C4A}" destId="{633CF30B-F131-C74E-9FCE-FD7378AA5DB9}" srcOrd="0" destOrd="0" presId="urn:microsoft.com/office/officeart/2005/8/layout/vList2"/>
    <dgm:cxn modelId="{3D088335-E041-4E1B-BDB1-3C3D453B062D}" srcId="{2F571F18-A05D-4653-B8A0-B7F121042BCE}" destId="{CBF14F51-A97B-45CF-912F-13777D818EA1}" srcOrd="2" destOrd="0" parTransId="{DB6AF193-8A75-49FD-BE89-3D5AEBD04E3A}" sibTransId="{F4B66B63-49D3-40A7-94FE-E4ADAFF7CF0D}"/>
    <dgm:cxn modelId="{0DD4803E-6668-40A2-9575-D00B41E35996}" srcId="{80352244-E3F4-4F37-8A71-C8898F429958}" destId="{39705BCE-0AD9-48D2-8743-F209B3D0FB16}" srcOrd="0" destOrd="0" parTransId="{814C813C-464F-4242-9995-EA8A65E54021}" sibTransId="{42C33432-E79A-4860-951F-C1B4FC270FCA}"/>
    <dgm:cxn modelId="{CFE45553-F587-1842-AA7C-8E300DA8B555}" type="presOf" srcId="{39705BCE-0AD9-48D2-8743-F209B3D0FB16}" destId="{238DB3F0-1C0B-2F44-96F6-6B3188CC5824}" srcOrd="0" destOrd="0" presId="urn:microsoft.com/office/officeart/2005/8/layout/vList2"/>
    <dgm:cxn modelId="{89566264-0E7A-4443-9648-FF33D8F5A269}" srcId="{CBF14F51-A97B-45CF-912F-13777D818EA1}" destId="{0022E75A-5638-4031-8D70-FE8E2BE549CC}" srcOrd="0" destOrd="0" parTransId="{F670A547-73EB-46B3-8769-F809E1AEB95C}" sibTransId="{C4817C71-2705-4CBE-9BDC-5F35B66F5CDB}"/>
    <dgm:cxn modelId="{FEE6BC68-C9CB-2546-9BF1-906D4E076517}" type="presOf" srcId="{CBF14F51-A97B-45CF-912F-13777D818EA1}" destId="{0D29C38D-0D9A-F14F-8B1E-C668DA68F7E3}" srcOrd="0" destOrd="0" presId="urn:microsoft.com/office/officeart/2005/8/layout/vList2"/>
    <dgm:cxn modelId="{07CFCD68-678C-5B49-88B2-34C0D190187A}" type="presOf" srcId="{C8FAEA98-F7BF-4581-AE2F-6CB1E3771876}" destId="{AC6A3562-F952-2B4B-B245-C05ECFD770D2}" srcOrd="0" destOrd="0" presId="urn:microsoft.com/office/officeart/2005/8/layout/vList2"/>
    <dgm:cxn modelId="{20569070-D41B-2C4B-87AD-02D7CC7D39D8}" type="presOf" srcId="{DB69C6C2-773E-4CB7-ACC7-95499FC0A782}" destId="{ADD9D9B0-C802-E149-9273-1071A7998514}" srcOrd="0" destOrd="0" presId="urn:microsoft.com/office/officeart/2005/8/layout/vList2"/>
    <dgm:cxn modelId="{06919C75-2149-D24C-B0A5-8EEFACCE69E5}" type="presOf" srcId="{80352244-E3F4-4F37-8A71-C8898F429958}" destId="{C65B9283-50B4-B042-A1F7-C589E434AF1A}" srcOrd="0" destOrd="0" presId="urn:microsoft.com/office/officeart/2005/8/layout/vList2"/>
    <dgm:cxn modelId="{C856F08C-7250-0046-BCE2-9763768FEB86}" type="presOf" srcId="{BB3A3B4F-C728-4957-8D4B-3015ACAF3579}" destId="{1DF21CB4-D29F-8446-8A49-0CD2ABAA100A}" srcOrd="0" destOrd="0" presId="urn:microsoft.com/office/officeart/2005/8/layout/vList2"/>
    <dgm:cxn modelId="{8152949C-91F6-4B48-B387-E21435BF8481}" type="presOf" srcId="{2F571F18-A05D-4653-B8A0-B7F121042BCE}" destId="{09C1CECF-9D47-A94D-8580-04FFD8616F24}" srcOrd="0" destOrd="0" presId="urn:microsoft.com/office/officeart/2005/8/layout/vList2"/>
    <dgm:cxn modelId="{68B29DA9-0FBF-AE4B-9712-CA26D5F6F638}" type="presOf" srcId="{0022E75A-5638-4031-8D70-FE8E2BE549CC}" destId="{38A71BA2-C07D-EF4B-B18F-EF722A86BF6F}" srcOrd="0" destOrd="0" presId="urn:microsoft.com/office/officeart/2005/8/layout/vList2"/>
    <dgm:cxn modelId="{9657ACB4-99E3-4F9A-B430-794511E3192B}" srcId="{C8FAEA98-F7BF-4581-AE2F-6CB1E3771876}" destId="{DB69C6C2-773E-4CB7-ACC7-95499FC0A782}" srcOrd="0" destOrd="0" parTransId="{14C67B8C-AFB4-4B56-A0E2-BF005166016F}" sibTransId="{17C40F6F-3519-4277-8196-60280C5C0CE4}"/>
    <dgm:cxn modelId="{E2AC9DB8-958C-477F-AB7E-01314ABC22EF}" srcId="{2F571F18-A05D-4653-B8A0-B7F121042BCE}" destId="{D7C5EBEE-281D-4717-A4E5-AD494A0D5C4A}" srcOrd="3" destOrd="0" parTransId="{3837066F-6990-4ACA-B202-613A23BF4451}" sibTransId="{1B887206-CEAF-4676-A1A2-A13052D1E41B}"/>
    <dgm:cxn modelId="{95B9BECE-AFE0-4627-92C2-0AE86400E653}" srcId="{D7C5EBEE-281D-4717-A4E5-AD494A0D5C4A}" destId="{BB3A3B4F-C728-4957-8D4B-3015ACAF3579}" srcOrd="0" destOrd="0" parTransId="{F775B766-0805-4077-8EF4-A5BF9AF6A3B0}" sibTransId="{77AF98FC-3D7C-45BC-BE83-6FC1EA630DD8}"/>
    <dgm:cxn modelId="{B3E2C4D2-4EC1-40AD-B0B9-3FA5334548DE}" srcId="{2F571F18-A05D-4653-B8A0-B7F121042BCE}" destId="{80352244-E3F4-4F37-8A71-C8898F429958}" srcOrd="0" destOrd="0" parTransId="{BF265358-7529-4074-9B23-9C41F43C1447}" sibTransId="{022FE26B-4C7A-4BA1-8A38-9EEE1D19AFC2}"/>
    <dgm:cxn modelId="{DFCEFCC2-AAAF-E541-B36B-EC11F7D63E18}" type="presParOf" srcId="{09C1CECF-9D47-A94D-8580-04FFD8616F24}" destId="{C65B9283-50B4-B042-A1F7-C589E434AF1A}" srcOrd="0" destOrd="0" presId="urn:microsoft.com/office/officeart/2005/8/layout/vList2"/>
    <dgm:cxn modelId="{692210FE-6CEC-154D-A83D-9D2284B39657}" type="presParOf" srcId="{09C1CECF-9D47-A94D-8580-04FFD8616F24}" destId="{238DB3F0-1C0B-2F44-96F6-6B3188CC5824}" srcOrd="1" destOrd="0" presId="urn:microsoft.com/office/officeart/2005/8/layout/vList2"/>
    <dgm:cxn modelId="{0B7B5646-581B-DC42-BF7F-FA1F5F88E6C3}" type="presParOf" srcId="{09C1CECF-9D47-A94D-8580-04FFD8616F24}" destId="{AC6A3562-F952-2B4B-B245-C05ECFD770D2}" srcOrd="2" destOrd="0" presId="urn:microsoft.com/office/officeart/2005/8/layout/vList2"/>
    <dgm:cxn modelId="{523F827E-7325-914E-86E9-BF731E194846}" type="presParOf" srcId="{09C1CECF-9D47-A94D-8580-04FFD8616F24}" destId="{ADD9D9B0-C802-E149-9273-1071A7998514}" srcOrd="3" destOrd="0" presId="urn:microsoft.com/office/officeart/2005/8/layout/vList2"/>
    <dgm:cxn modelId="{DC5C231D-1E75-5A47-932F-885DCE463551}" type="presParOf" srcId="{09C1CECF-9D47-A94D-8580-04FFD8616F24}" destId="{0D29C38D-0D9A-F14F-8B1E-C668DA68F7E3}" srcOrd="4" destOrd="0" presId="urn:microsoft.com/office/officeart/2005/8/layout/vList2"/>
    <dgm:cxn modelId="{9DCBB66E-161C-A141-878A-EDBD93B7D995}" type="presParOf" srcId="{09C1CECF-9D47-A94D-8580-04FFD8616F24}" destId="{38A71BA2-C07D-EF4B-B18F-EF722A86BF6F}" srcOrd="5" destOrd="0" presId="urn:microsoft.com/office/officeart/2005/8/layout/vList2"/>
    <dgm:cxn modelId="{18DFF462-81CA-864E-A756-D0C26A1E9B74}" type="presParOf" srcId="{09C1CECF-9D47-A94D-8580-04FFD8616F24}" destId="{633CF30B-F131-C74E-9FCE-FD7378AA5DB9}" srcOrd="6" destOrd="0" presId="urn:microsoft.com/office/officeart/2005/8/layout/vList2"/>
    <dgm:cxn modelId="{C2841DA7-71F5-1F4D-AFF7-AAB715CD05E0}" type="presParOf" srcId="{09C1CECF-9D47-A94D-8580-04FFD8616F24}" destId="{1DF21CB4-D29F-8446-8A49-0CD2ABAA100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FFFEC-5E70-4FEA-A0BA-2AB4CFDDC8EB}">
      <dsp:nvSpPr>
        <dsp:cNvPr id="0" name=""/>
        <dsp:cNvSpPr/>
      </dsp:nvSpPr>
      <dsp:spPr>
        <a:xfrm>
          <a:off x="0" y="1878"/>
          <a:ext cx="3977640" cy="9521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21379-4CF3-4EF6-8F60-8A15E13CF7DE}">
      <dsp:nvSpPr>
        <dsp:cNvPr id="0" name=""/>
        <dsp:cNvSpPr/>
      </dsp:nvSpPr>
      <dsp:spPr>
        <a:xfrm>
          <a:off x="288013" y="216103"/>
          <a:ext cx="523660" cy="523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9DD1C5-D5D5-496A-B658-C69524F8E952}">
      <dsp:nvSpPr>
        <dsp:cNvPr id="0" name=""/>
        <dsp:cNvSpPr/>
      </dsp:nvSpPr>
      <dsp:spPr>
        <a:xfrm>
          <a:off x="1099687" y="1878"/>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755650">
            <a:lnSpc>
              <a:spcPct val="90000"/>
            </a:lnSpc>
            <a:spcBef>
              <a:spcPct val="0"/>
            </a:spcBef>
            <a:spcAft>
              <a:spcPct val="35000"/>
            </a:spcAft>
            <a:buNone/>
          </a:pPr>
          <a:r>
            <a:rPr lang="en-US" sz="1700" kern="1200"/>
            <a:t>This project involves analyzing a cricketer’s performance</a:t>
          </a:r>
        </a:p>
      </dsp:txBody>
      <dsp:txXfrm>
        <a:off x="1099687" y="1878"/>
        <a:ext cx="2877952" cy="952110"/>
      </dsp:txXfrm>
    </dsp:sp>
    <dsp:sp modelId="{5D74E66D-BACD-41D2-9307-377A6070E9D8}">
      <dsp:nvSpPr>
        <dsp:cNvPr id="0" name=""/>
        <dsp:cNvSpPr/>
      </dsp:nvSpPr>
      <dsp:spPr>
        <a:xfrm>
          <a:off x="0" y="1192016"/>
          <a:ext cx="3977640" cy="9521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A4613-41ED-4F3F-8FA3-588A8BD5F9B4}">
      <dsp:nvSpPr>
        <dsp:cNvPr id="0" name=""/>
        <dsp:cNvSpPr/>
      </dsp:nvSpPr>
      <dsp:spPr>
        <a:xfrm>
          <a:off x="288013" y="1406240"/>
          <a:ext cx="523660" cy="523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1E587D-3D56-4996-BAB5-D4DE30EE9215}">
      <dsp:nvSpPr>
        <dsp:cNvPr id="0" name=""/>
        <dsp:cNvSpPr/>
      </dsp:nvSpPr>
      <dsp:spPr>
        <a:xfrm>
          <a:off x="1099687" y="1192016"/>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755650">
            <a:lnSpc>
              <a:spcPct val="90000"/>
            </a:lnSpc>
            <a:spcBef>
              <a:spcPct val="0"/>
            </a:spcBef>
            <a:spcAft>
              <a:spcPct val="35000"/>
            </a:spcAft>
            <a:buNone/>
          </a:pPr>
          <a:r>
            <a:rPr lang="en-US" sz="1700" kern="1200"/>
            <a:t>To get insights on individual statistics, match results, and team dynamics.</a:t>
          </a:r>
        </a:p>
      </dsp:txBody>
      <dsp:txXfrm>
        <a:off x="1099687" y="1192016"/>
        <a:ext cx="2877952" cy="952110"/>
      </dsp:txXfrm>
    </dsp:sp>
    <dsp:sp modelId="{D365D7ED-E635-4879-A644-528755A1FBC5}">
      <dsp:nvSpPr>
        <dsp:cNvPr id="0" name=""/>
        <dsp:cNvSpPr/>
      </dsp:nvSpPr>
      <dsp:spPr>
        <a:xfrm>
          <a:off x="0" y="2382153"/>
          <a:ext cx="3977640" cy="9521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44E01-A393-4BD9-B611-B5500DB72FDB}">
      <dsp:nvSpPr>
        <dsp:cNvPr id="0" name=""/>
        <dsp:cNvSpPr/>
      </dsp:nvSpPr>
      <dsp:spPr>
        <a:xfrm>
          <a:off x="288013" y="2596378"/>
          <a:ext cx="523660" cy="523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F680BA-1538-4DE3-8A3C-8CC7B0B25790}">
      <dsp:nvSpPr>
        <dsp:cNvPr id="0" name=""/>
        <dsp:cNvSpPr/>
      </dsp:nvSpPr>
      <dsp:spPr>
        <a:xfrm>
          <a:off x="1099687" y="2382153"/>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755650">
            <a:lnSpc>
              <a:spcPct val="90000"/>
            </a:lnSpc>
            <a:spcBef>
              <a:spcPct val="0"/>
            </a:spcBef>
            <a:spcAft>
              <a:spcPct val="35000"/>
            </a:spcAft>
            <a:buNone/>
          </a:pPr>
          <a:r>
            <a:rPr lang="en-IN" sz="1700" i="0" kern="1200"/>
            <a:t>Identifying Key Players</a:t>
          </a:r>
          <a:endParaRPr lang="en-US" sz="1700" kern="1200"/>
        </a:p>
      </dsp:txBody>
      <dsp:txXfrm>
        <a:off x="1099687" y="2382153"/>
        <a:ext cx="2877952" cy="952110"/>
      </dsp:txXfrm>
    </dsp:sp>
    <dsp:sp modelId="{052B6AE2-7823-4577-A5CF-938EC0BEBCAF}">
      <dsp:nvSpPr>
        <dsp:cNvPr id="0" name=""/>
        <dsp:cNvSpPr/>
      </dsp:nvSpPr>
      <dsp:spPr>
        <a:xfrm>
          <a:off x="0" y="3572291"/>
          <a:ext cx="3977640" cy="9521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FEA67-3443-48EA-A6D8-09CEB351D9B4}">
      <dsp:nvSpPr>
        <dsp:cNvPr id="0" name=""/>
        <dsp:cNvSpPr/>
      </dsp:nvSpPr>
      <dsp:spPr>
        <a:xfrm>
          <a:off x="288013" y="3786516"/>
          <a:ext cx="523660" cy="523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A42F20-98E2-4A2A-9424-45CE0595B3BE}">
      <dsp:nvSpPr>
        <dsp:cNvPr id="0" name=""/>
        <dsp:cNvSpPr/>
      </dsp:nvSpPr>
      <dsp:spPr>
        <a:xfrm>
          <a:off x="1099687" y="3572291"/>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755650">
            <a:lnSpc>
              <a:spcPct val="90000"/>
            </a:lnSpc>
            <a:spcBef>
              <a:spcPct val="0"/>
            </a:spcBef>
            <a:spcAft>
              <a:spcPct val="35000"/>
            </a:spcAft>
            <a:buNone/>
          </a:pPr>
          <a:r>
            <a:rPr lang="en-IN" sz="1700" i="0" kern="1200"/>
            <a:t>Strategic Planning</a:t>
          </a:r>
          <a:endParaRPr lang="en-US" sz="1700" kern="1200"/>
        </a:p>
      </dsp:txBody>
      <dsp:txXfrm>
        <a:off x="1099687" y="3572291"/>
        <a:ext cx="2877952" cy="952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A78CD-CEF7-A246-A3C2-ACEF27D7BF1C}">
      <dsp:nvSpPr>
        <dsp:cNvPr id="0" name=""/>
        <dsp:cNvSpPr/>
      </dsp:nvSpPr>
      <dsp:spPr>
        <a:xfrm>
          <a:off x="0" y="75239"/>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Data Preparation</a:t>
          </a:r>
          <a:r>
            <a:rPr lang="en-US" sz="1700" kern="1200" dirty="0"/>
            <a:t>:</a:t>
          </a:r>
        </a:p>
      </dsp:txBody>
      <dsp:txXfrm>
        <a:off x="19904" y="95143"/>
        <a:ext cx="3937832" cy="367937"/>
      </dsp:txXfrm>
    </dsp:sp>
    <dsp:sp modelId="{93BD7F30-8EF7-1645-847E-2AB240CDDBA8}">
      <dsp:nvSpPr>
        <dsp:cNvPr id="0" name=""/>
        <dsp:cNvSpPr/>
      </dsp:nvSpPr>
      <dsp:spPr>
        <a:xfrm>
          <a:off x="0" y="482984"/>
          <a:ext cx="3977640"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b="0" i="0" kern="1200" dirty="0"/>
            <a:t>Removed unnecessary columns and cleaned data, converting 'Runs', 'Balls Faced', and 'Strike Rate' to numeric values and handling missing values by filling them with column means.</a:t>
          </a:r>
          <a:endParaRPr lang="en-US" sz="1300" kern="1200" dirty="0"/>
        </a:p>
      </dsp:txBody>
      <dsp:txXfrm>
        <a:off x="0" y="482984"/>
        <a:ext cx="3977640" cy="774180"/>
      </dsp:txXfrm>
    </dsp:sp>
    <dsp:sp modelId="{6A824CE5-CA74-B143-BC97-943C5D9B543B}">
      <dsp:nvSpPr>
        <dsp:cNvPr id="0" name=""/>
        <dsp:cNvSpPr/>
      </dsp:nvSpPr>
      <dsp:spPr>
        <a:xfrm>
          <a:off x="0" y="1257165"/>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Feature Selection</a:t>
          </a:r>
          <a:r>
            <a:rPr lang="en-US" sz="1700" kern="1200" dirty="0"/>
            <a:t>:</a:t>
          </a:r>
        </a:p>
      </dsp:txBody>
      <dsp:txXfrm>
        <a:off x="19904" y="1277069"/>
        <a:ext cx="3937832" cy="367937"/>
      </dsp:txXfrm>
    </dsp:sp>
    <dsp:sp modelId="{4D97D063-0ACA-9A4C-B788-639E3D934864}">
      <dsp:nvSpPr>
        <dsp:cNvPr id="0" name=""/>
        <dsp:cNvSpPr/>
      </dsp:nvSpPr>
      <dsp:spPr>
        <a:xfrm>
          <a:off x="0" y="1664910"/>
          <a:ext cx="3977640"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b="0" i="0" kern="1200" dirty="0"/>
            <a:t>Selected 'Runs', 'Balls Faced', and 'Strike Rate' as the features for predicting the batting averages of the players.</a:t>
          </a:r>
          <a:endParaRPr lang="en-US" sz="1300" kern="1200" dirty="0"/>
        </a:p>
      </dsp:txBody>
      <dsp:txXfrm>
        <a:off x="0" y="1664910"/>
        <a:ext cx="3977640" cy="598230"/>
      </dsp:txXfrm>
    </dsp:sp>
    <dsp:sp modelId="{77CC910E-2B04-944B-BE4F-C141F7C4B4E8}">
      <dsp:nvSpPr>
        <dsp:cNvPr id="0" name=""/>
        <dsp:cNvSpPr/>
      </dsp:nvSpPr>
      <dsp:spPr>
        <a:xfrm>
          <a:off x="0" y="2263140"/>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Model Training:</a:t>
          </a:r>
          <a:endParaRPr lang="en-US" sz="1700" kern="1200"/>
        </a:p>
      </dsp:txBody>
      <dsp:txXfrm>
        <a:off x="19904" y="2283044"/>
        <a:ext cx="3937832" cy="367937"/>
      </dsp:txXfrm>
    </dsp:sp>
    <dsp:sp modelId="{18B18EE8-B2B5-E146-B67C-BBAD262FF9FD}">
      <dsp:nvSpPr>
        <dsp:cNvPr id="0" name=""/>
        <dsp:cNvSpPr/>
      </dsp:nvSpPr>
      <dsp:spPr>
        <a:xfrm>
          <a:off x="0" y="2670885"/>
          <a:ext cx="3977640"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b="0" i="0" kern="1200" dirty="0"/>
            <a:t>Data was split into an 80-20 ratio for training and testing. A Linear Regression model was trained on the training dataset.</a:t>
          </a:r>
          <a:endParaRPr lang="en-US" sz="1300" kern="1200" dirty="0"/>
        </a:p>
      </dsp:txBody>
      <dsp:txXfrm>
        <a:off x="0" y="2670885"/>
        <a:ext cx="3977640" cy="598230"/>
      </dsp:txXfrm>
    </dsp:sp>
    <dsp:sp modelId="{B8D2CF8F-DDCD-4248-AD8D-94488BC7B072}">
      <dsp:nvSpPr>
        <dsp:cNvPr id="0" name=""/>
        <dsp:cNvSpPr/>
      </dsp:nvSpPr>
      <dsp:spPr>
        <a:xfrm>
          <a:off x="0" y="3269115"/>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Performance Prediction:</a:t>
          </a:r>
          <a:endParaRPr lang="en-US" sz="1700" kern="1200"/>
        </a:p>
      </dsp:txBody>
      <dsp:txXfrm>
        <a:off x="19904" y="3289019"/>
        <a:ext cx="3937832" cy="367937"/>
      </dsp:txXfrm>
    </dsp:sp>
    <dsp:sp modelId="{4D7A9F82-7AD3-E043-B642-ABBCF4C53FCA}">
      <dsp:nvSpPr>
        <dsp:cNvPr id="0" name=""/>
        <dsp:cNvSpPr/>
      </dsp:nvSpPr>
      <dsp:spPr>
        <a:xfrm>
          <a:off x="0" y="3676860"/>
          <a:ext cx="3977640"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dirty="0"/>
            <a:t>Predicted batting averages and then ranked batsmen not only by these predictions but also by their actual strike rates to highlight both scoring efficiency and potential impact.</a:t>
          </a:r>
          <a:r>
            <a:rPr lang="en-US" sz="1300" kern="1200" dirty="0"/>
            <a:t>.</a:t>
          </a:r>
        </a:p>
      </dsp:txBody>
      <dsp:txXfrm>
        <a:off x="0" y="3676860"/>
        <a:ext cx="3977640" cy="774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081A0-7205-0F48-8E72-B7DE34634F51}">
      <dsp:nvSpPr>
        <dsp:cNvPr id="0" name=""/>
        <dsp:cNvSpPr/>
      </dsp:nvSpPr>
      <dsp:spPr>
        <a:xfrm>
          <a:off x="0" y="70841"/>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Data Preparation:</a:t>
          </a:r>
          <a:endParaRPr lang="en-US" sz="1700" kern="1200"/>
        </a:p>
      </dsp:txBody>
      <dsp:txXfrm>
        <a:off x="19904" y="90745"/>
        <a:ext cx="3937832" cy="367937"/>
      </dsp:txXfrm>
    </dsp:sp>
    <dsp:sp modelId="{92B8CAA6-6F54-FC47-91E1-CE389D9136CB}">
      <dsp:nvSpPr>
        <dsp:cNvPr id="0" name=""/>
        <dsp:cNvSpPr/>
      </dsp:nvSpPr>
      <dsp:spPr>
        <a:xfrm>
          <a:off x="0" y="478586"/>
          <a:ext cx="3977640"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Removed unnecessary columns and cleaned data, converting 'Wickets' and 'Average' to numeric values and handling missing values by filling them with column means.</a:t>
          </a:r>
        </a:p>
      </dsp:txBody>
      <dsp:txXfrm>
        <a:off x="0" y="478586"/>
        <a:ext cx="3977640" cy="774180"/>
      </dsp:txXfrm>
    </dsp:sp>
    <dsp:sp modelId="{99D99070-B05F-D549-BC7B-AAEC9B81D168}">
      <dsp:nvSpPr>
        <dsp:cNvPr id="0" name=""/>
        <dsp:cNvSpPr/>
      </dsp:nvSpPr>
      <dsp:spPr>
        <a:xfrm>
          <a:off x="0" y="1252766"/>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Feature Selection:</a:t>
          </a:r>
          <a:endParaRPr lang="en-US" sz="1700" kern="1200"/>
        </a:p>
      </dsp:txBody>
      <dsp:txXfrm>
        <a:off x="19904" y="1272670"/>
        <a:ext cx="3937832" cy="367937"/>
      </dsp:txXfrm>
    </dsp:sp>
    <dsp:sp modelId="{BC8CADD2-51D2-524E-977F-E24A06C55AEB}">
      <dsp:nvSpPr>
        <dsp:cNvPr id="0" name=""/>
        <dsp:cNvSpPr/>
      </dsp:nvSpPr>
      <dsp:spPr>
        <a:xfrm>
          <a:off x="0" y="1660511"/>
          <a:ext cx="3977640" cy="413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Selected 'Wickets' as the feature for predicting the average runs conceded per wicket by the bowlers.</a:t>
          </a:r>
        </a:p>
      </dsp:txBody>
      <dsp:txXfrm>
        <a:off x="0" y="1660511"/>
        <a:ext cx="3977640" cy="413482"/>
      </dsp:txXfrm>
    </dsp:sp>
    <dsp:sp modelId="{9F0D8EB0-8599-A241-A98D-4EA8A1BD7F22}">
      <dsp:nvSpPr>
        <dsp:cNvPr id="0" name=""/>
        <dsp:cNvSpPr/>
      </dsp:nvSpPr>
      <dsp:spPr>
        <a:xfrm>
          <a:off x="0" y="2073993"/>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Model Training:</a:t>
          </a:r>
          <a:endParaRPr lang="en-US" sz="1700" kern="1200"/>
        </a:p>
      </dsp:txBody>
      <dsp:txXfrm>
        <a:off x="19904" y="2093897"/>
        <a:ext cx="3937832" cy="367937"/>
      </dsp:txXfrm>
    </dsp:sp>
    <dsp:sp modelId="{75960BC0-F235-B641-ABAC-6654C9740977}">
      <dsp:nvSpPr>
        <dsp:cNvPr id="0" name=""/>
        <dsp:cNvSpPr/>
      </dsp:nvSpPr>
      <dsp:spPr>
        <a:xfrm>
          <a:off x="0" y="2481738"/>
          <a:ext cx="3977640"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Data was split into an 80-20 ratio for training and testing. A Decision Tree Regression model was trained on the training dataset.</a:t>
          </a:r>
        </a:p>
      </dsp:txBody>
      <dsp:txXfrm>
        <a:off x="0" y="2481738"/>
        <a:ext cx="3977640" cy="598230"/>
      </dsp:txXfrm>
    </dsp:sp>
    <dsp:sp modelId="{62B39DBA-A6E9-BA46-991D-A16C6DE1BF7E}">
      <dsp:nvSpPr>
        <dsp:cNvPr id="0" name=""/>
        <dsp:cNvSpPr/>
      </dsp:nvSpPr>
      <dsp:spPr>
        <a:xfrm>
          <a:off x="0" y="3079968"/>
          <a:ext cx="3977640"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Performance Prediction:</a:t>
          </a:r>
          <a:endParaRPr lang="en-US" sz="1700" kern="1200"/>
        </a:p>
      </dsp:txBody>
      <dsp:txXfrm>
        <a:off x="19904" y="3099872"/>
        <a:ext cx="3937832" cy="367937"/>
      </dsp:txXfrm>
    </dsp:sp>
    <dsp:sp modelId="{B2FDD046-E7BB-D645-AC13-590E4F2AC9E4}">
      <dsp:nvSpPr>
        <dsp:cNvPr id="0" name=""/>
        <dsp:cNvSpPr/>
      </dsp:nvSpPr>
      <dsp:spPr>
        <a:xfrm>
          <a:off x="0" y="3487713"/>
          <a:ext cx="3977640" cy="96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Predicted the average runs conceded per wicket using the model, and then ranked bowlers by the number of wickets taken and the predicted averages to identify the top performers who are efficient in taking wickets and conceding fewer runs.</a:t>
          </a:r>
        </a:p>
      </dsp:txBody>
      <dsp:txXfrm>
        <a:off x="0" y="3487713"/>
        <a:ext cx="3977640" cy="967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85E85-C088-604D-9C2F-F95A9B8C182B}">
      <dsp:nvSpPr>
        <dsp:cNvPr id="0" name=""/>
        <dsp:cNvSpPr/>
      </dsp:nvSpPr>
      <dsp:spPr>
        <a:xfrm>
          <a:off x="0" y="29902"/>
          <a:ext cx="3977640"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Preparation:</a:t>
          </a:r>
          <a:endParaRPr lang="en-US" sz="1500" kern="1200"/>
        </a:p>
      </dsp:txBody>
      <dsp:txXfrm>
        <a:off x="17563" y="47465"/>
        <a:ext cx="3942514" cy="324648"/>
      </dsp:txXfrm>
    </dsp:sp>
    <dsp:sp modelId="{B1426483-9692-4B47-BAB6-5FD158437E88}">
      <dsp:nvSpPr>
        <dsp:cNvPr id="0" name=""/>
        <dsp:cNvSpPr/>
      </dsp:nvSpPr>
      <dsp:spPr>
        <a:xfrm>
          <a:off x="0" y="389677"/>
          <a:ext cx="3977640" cy="543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Converted bowling statistics to numeric values and cleaned the dataset by removing rows with missing data to ensure accurate and reliable inputs for clustering.</a:t>
          </a:r>
        </a:p>
      </dsp:txBody>
      <dsp:txXfrm>
        <a:off x="0" y="389677"/>
        <a:ext cx="3977640" cy="543375"/>
      </dsp:txXfrm>
    </dsp:sp>
    <dsp:sp modelId="{7704BBEE-F22D-E446-981A-4BD1E805D762}">
      <dsp:nvSpPr>
        <dsp:cNvPr id="0" name=""/>
        <dsp:cNvSpPr/>
      </dsp:nvSpPr>
      <dsp:spPr>
        <a:xfrm>
          <a:off x="0" y="933052"/>
          <a:ext cx="3977640"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Feature Normalization:</a:t>
          </a:r>
          <a:endParaRPr lang="en-US" sz="1500" kern="1200"/>
        </a:p>
      </dsp:txBody>
      <dsp:txXfrm>
        <a:off x="17563" y="950615"/>
        <a:ext cx="3942514" cy="324648"/>
      </dsp:txXfrm>
    </dsp:sp>
    <dsp:sp modelId="{20F2E3A0-C8EB-7B4B-834F-C42E4513C34D}">
      <dsp:nvSpPr>
        <dsp:cNvPr id="0" name=""/>
        <dsp:cNvSpPr/>
      </dsp:nvSpPr>
      <dsp:spPr>
        <a:xfrm>
          <a:off x="0" y="1292827"/>
          <a:ext cx="3977640" cy="71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Standardized the bowling statistics to give each feature equal importance in the clustering analysis, ensuring that each metric contributes appropriately without bias due to scale differences.</a:t>
          </a:r>
        </a:p>
      </dsp:txBody>
      <dsp:txXfrm>
        <a:off x="0" y="1292827"/>
        <a:ext cx="3977640" cy="714150"/>
      </dsp:txXfrm>
    </dsp:sp>
    <dsp:sp modelId="{769FF0BB-B98D-1E45-B151-2A40E754F4E0}">
      <dsp:nvSpPr>
        <dsp:cNvPr id="0" name=""/>
        <dsp:cNvSpPr/>
      </dsp:nvSpPr>
      <dsp:spPr>
        <a:xfrm>
          <a:off x="0" y="2006977"/>
          <a:ext cx="3977640"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Model Training:</a:t>
          </a:r>
          <a:endParaRPr lang="en-US" sz="1500" kern="1200"/>
        </a:p>
      </dsp:txBody>
      <dsp:txXfrm>
        <a:off x="17563" y="2024540"/>
        <a:ext cx="3942514" cy="324648"/>
      </dsp:txXfrm>
    </dsp:sp>
    <dsp:sp modelId="{82E66736-1EFE-364D-9CF1-BA5B99B28236}">
      <dsp:nvSpPr>
        <dsp:cNvPr id="0" name=""/>
        <dsp:cNvSpPr/>
      </dsp:nvSpPr>
      <dsp:spPr>
        <a:xfrm>
          <a:off x="0" y="2366752"/>
          <a:ext cx="3977640" cy="71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Implemented K-means clustering with four clusters to categorize bowlers based on their performance metrics. This helps in identifying patterns and grouping similar types of bowlers together.</a:t>
          </a:r>
        </a:p>
      </dsp:txBody>
      <dsp:txXfrm>
        <a:off x="0" y="2366752"/>
        <a:ext cx="3977640" cy="714150"/>
      </dsp:txXfrm>
    </dsp:sp>
    <dsp:sp modelId="{42D8938C-6CFB-0F43-AD55-A75CEEEDDD67}">
      <dsp:nvSpPr>
        <dsp:cNvPr id="0" name=""/>
        <dsp:cNvSpPr/>
      </dsp:nvSpPr>
      <dsp:spPr>
        <a:xfrm>
          <a:off x="0" y="3080902"/>
          <a:ext cx="3977640"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Analysis and Visualization:</a:t>
          </a:r>
          <a:endParaRPr lang="en-US" sz="1500" kern="1200"/>
        </a:p>
      </dsp:txBody>
      <dsp:txXfrm>
        <a:off x="17563" y="3098465"/>
        <a:ext cx="3942514" cy="324648"/>
      </dsp:txXfrm>
    </dsp:sp>
    <dsp:sp modelId="{5928C1D7-A2DF-544C-A742-8E6C17C8FB83}">
      <dsp:nvSpPr>
        <dsp:cNvPr id="0" name=""/>
        <dsp:cNvSpPr/>
      </dsp:nvSpPr>
      <dsp:spPr>
        <a:xfrm>
          <a:off x="0" y="3440677"/>
          <a:ext cx="3977640"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Visualized clusters using pair plots to examine how bowlers are grouped based on their performance metrics. Analyzed the centroids of each cluster to understand the defining characteristics of each group, providing insights into what makes each cluster unique in terms of bowling performance.</a:t>
          </a:r>
        </a:p>
      </dsp:txBody>
      <dsp:txXfrm>
        <a:off x="0" y="3440677"/>
        <a:ext cx="3977640" cy="1055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B9283-50B4-B042-A1F7-C589E434AF1A}">
      <dsp:nvSpPr>
        <dsp:cNvPr id="0" name=""/>
        <dsp:cNvSpPr/>
      </dsp:nvSpPr>
      <dsp:spPr>
        <a:xfrm>
          <a:off x="0" y="132840"/>
          <a:ext cx="3977640"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Data Preparation:</a:t>
          </a:r>
          <a:endParaRPr lang="en-US" sz="1800" kern="1200"/>
        </a:p>
      </dsp:txBody>
      <dsp:txXfrm>
        <a:off x="21075" y="153915"/>
        <a:ext cx="3935490" cy="389580"/>
      </dsp:txXfrm>
    </dsp:sp>
    <dsp:sp modelId="{238DB3F0-1C0B-2F44-96F6-6B3188CC5824}">
      <dsp:nvSpPr>
        <dsp:cNvPr id="0" name=""/>
        <dsp:cNvSpPr/>
      </dsp:nvSpPr>
      <dsp:spPr>
        <a:xfrm>
          <a:off x="0" y="564570"/>
          <a:ext cx="3977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Converted performance metrics to numeric values and cleaned the dataset by removing rows with missing data.</a:t>
          </a:r>
        </a:p>
      </dsp:txBody>
      <dsp:txXfrm>
        <a:off x="0" y="564570"/>
        <a:ext cx="3977640" cy="633420"/>
      </dsp:txXfrm>
    </dsp:sp>
    <dsp:sp modelId="{AC6A3562-F952-2B4B-B245-C05ECFD770D2}">
      <dsp:nvSpPr>
        <dsp:cNvPr id="0" name=""/>
        <dsp:cNvSpPr/>
      </dsp:nvSpPr>
      <dsp:spPr>
        <a:xfrm>
          <a:off x="0" y="1197990"/>
          <a:ext cx="3977640"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Feature Normalization:</a:t>
          </a:r>
          <a:endParaRPr lang="en-US" sz="1800" kern="1200"/>
        </a:p>
      </dsp:txBody>
      <dsp:txXfrm>
        <a:off x="21075" y="1219065"/>
        <a:ext cx="3935490" cy="389580"/>
      </dsp:txXfrm>
    </dsp:sp>
    <dsp:sp modelId="{ADD9D9B0-C802-E149-9273-1071A7998514}">
      <dsp:nvSpPr>
        <dsp:cNvPr id="0" name=""/>
        <dsp:cNvSpPr/>
      </dsp:nvSpPr>
      <dsp:spPr>
        <a:xfrm>
          <a:off x="0" y="1629720"/>
          <a:ext cx="3977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Standardized the performance metrics to give each feature equal importance in the clustering analysis.</a:t>
          </a:r>
        </a:p>
      </dsp:txBody>
      <dsp:txXfrm>
        <a:off x="0" y="1629720"/>
        <a:ext cx="3977640" cy="633420"/>
      </dsp:txXfrm>
    </dsp:sp>
    <dsp:sp modelId="{0D29C38D-0D9A-F14F-8B1E-C668DA68F7E3}">
      <dsp:nvSpPr>
        <dsp:cNvPr id="0" name=""/>
        <dsp:cNvSpPr/>
      </dsp:nvSpPr>
      <dsp:spPr>
        <a:xfrm>
          <a:off x="0" y="2263140"/>
          <a:ext cx="3977640"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Model Training:</a:t>
          </a:r>
          <a:endParaRPr lang="en-US" sz="1800" kern="1200"/>
        </a:p>
      </dsp:txBody>
      <dsp:txXfrm>
        <a:off x="21075" y="2284215"/>
        <a:ext cx="3935490" cy="389580"/>
      </dsp:txXfrm>
    </dsp:sp>
    <dsp:sp modelId="{38A71BA2-C07D-EF4B-B18F-EF722A86BF6F}">
      <dsp:nvSpPr>
        <dsp:cNvPr id="0" name=""/>
        <dsp:cNvSpPr/>
      </dsp:nvSpPr>
      <dsp:spPr>
        <a:xfrm>
          <a:off x="0" y="2694869"/>
          <a:ext cx="3977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Implemented K-means clustering with four clusters to categorize players based on their performance data.</a:t>
          </a:r>
        </a:p>
      </dsp:txBody>
      <dsp:txXfrm>
        <a:off x="0" y="2694869"/>
        <a:ext cx="3977640" cy="633420"/>
      </dsp:txXfrm>
    </dsp:sp>
    <dsp:sp modelId="{633CF30B-F131-C74E-9FCE-FD7378AA5DB9}">
      <dsp:nvSpPr>
        <dsp:cNvPr id="0" name=""/>
        <dsp:cNvSpPr/>
      </dsp:nvSpPr>
      <dsp:spPr>
        <a:xfrm>
          <a:off x="0" y="3328289"/>
          <a:ext cx="3977640"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Analysis and Visualization:</a:t>
          </a:r>
          <a:endParaRPr lang="en-US" sz="1800" kern="1200"/>
        </a:p>
      </dsp:txBody>
      <dsp:txXfrm>
        <a:off x="21075" y="3349364"/>
        <a:ext cx="3935490" cy="389580"/>
      </dsp:txXfrm>
    </dsp:sp>
    <dsp:sp modelId="{1DF21CB4-D29F-8446-8A49-0CD2ABAA100A}">
      <dsp:nvSpPr>
        <dsp:cNvPr id="0" name=""/>
        <dsp:cNvSpPr/>
      </dsp:nvSpPr>
      <dsp:spPr>
        <a:xfrm>
          <a:off x="0" y="3760020"/>
          <a:ext cx="39776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Visualized clusters to examine how players are grouped and interpreted the characteristics of each cluster by analyzing centroids.</a:t>
          </a:r>
        </a:p>
      </dsp:txBody>
      <dsp:txXfrm>
        <a:off x="0" y="3760020"/>
        <a:ext cx="3977640" cy="6334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58E0722-8926-0E48-9E7A-FDD0CB732515}" type="datetimeFigureOut">
              <a:rPr lang="en-US" smtClean="0"/>
              <a:t>5/7/24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A3325A1-864F-3E48-8479-9B60E9895934}" type="slidenum">
              <a:rPr lang="en-US" smtClean="0"/>
              <a:t>‹#›</a:t>
            </a:fld>
            <a:endParaRPr lang="en-US"/>
          </a:p>
        </p:txBody>
      </p:sp>
    </p:spTree>
    <p:extLst>
      <p:ext uri="{BB962C8B-B14F-4D97-AF65-F5344CB8AC3E}">
        <p14:creationId xmlns:p14="http://schemas.microsoft.com/office/powerpoint/2010/main" val="237678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325A1-864F-3E48-8479-9B60E9895934}" type="slidenum">
              <a:rPr lang="en-US" smtClean="0"/>
              <a:t>4</a:t>
            </a:fld>
            <a:endParaRPr lang="en-US"/>
          </a:p>
        </p:txBody>
      </p:sp>
    </p:spTree>
    <p:extLst>
      <p:ext uri="{BB962C8B-B14F-4D97-AF65-F5344CB8AC3E}">
        <p14:creationId xmlns:p14="http://schemas.microsoft.com/office/powerpoint/2010/main" val="79580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3999" cy="571499"/>
          </a:xfrm>
          <a:prstGeom prst="rect">
            <a:avLst/>
          </a:prstGeom>
        </p:spPr>
      </p:pic>
      <p:pic>
        <p:nvPicPr>
          <p:cNvPr id="17" name="bg object 17"/>
          <p:cNvPicPr/>
          <p:nvPr/>
        </p:nvPicPr>
        <p:blipFill>
          <a:blip r:embed="rId8" cstate="print"/>
          <a:stretch>
            <a:fillRect/>
          </a:stretch>
        </p:blipFill>
        <p:spPr>
          <a:xfrm>
            <a:off x="294287" y="86177"/>
            <a:ext cx="1749251" cy="402988"/>
          </a:xfrm>
          <a:prstGeom prst="rect">
            <a:avLst/>
          </a:prstGeom>
        </p:spPr>
      </p:pic>
      <p:pic>
        <p:nvPicPr>
          <p:cNvPr id="18" name="bg object 18"/>
          <p:cNvPicPr/>
          <p:nvPr/>
        </p:nvPicPr>
        <p:blipFill>
          <a:blip r:embed="rId9" cstate="print"/>
          <a:stretch>
            <a:fillRect/>
          </a:stretch>
        </p:blipFill>
        <p:spPr>
          <a:xfrm>
            <a:off x="7919918" y="5615558"/>
            <a:ext cx="1224080" cy="1242441"/>
          </a:xfrm>
          <a:prstGeom prst="rect">
            <a:avLst/>
          </a:prstGeom>
        </p:spPr>
      </p:pic>
      <p:sp>
        <p:nvSpPr>
          <p:cNvPr id="2" name="Holder 2"/>
          <p:cNvSpPr>
            <a:spLocks noGrp="1"/>
          </p:cNvSpPr>
          <p:nvPr>
            <p:ph type="title"/>
          </p:nvPr>
        </p:nvSpPr>
        <p:spPr>
          <a:xfrm>
            <a:off x="530225" y="803138"/>
            <a:ext cx="6328409" cy="69596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a:xfrm>
            <a:off x="530225" y="1945960"/>
            <a:ext cx="8082280" cy="139700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freeimageslive.co.uk/free_stock_image/leather-cricket-ball-jpg" TargetMode="External"/><Relationship Id="rId7" Type="http://schemas.openxmlformats.org/officeDocument/2006/relationships/diagramColors" Target="../diagrams/colors3.xml"/><Relationship Id="rId2" Type="http://schemas.openxmlformats.org/officeDocument/2006/relationships/image" Target="../media/image22.jp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Cricket" TargetMode="External"/><Relationship Id="rId3" Type="http://schemas.openxmlformats.org/officeDocument/2006/relationships/diagramLayout" Target="../diagrams/layout1.xml"/><Relationship Id="rId7" Type="http://schemas.openxmlformats.org/officeDocument/2006/relationships/image" Target="../media/image13.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database-data-computer-network-1954920/"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flickr.com/photos/ablight/4828759245/" TargetMode="External"/><Relationship Id="rId7" Type="http://schemas.openxmlformats.org/officeDocument/2006/relationships/diagramColors" Target="../diagrams/colors2.xml"/><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9711" y="1283513"/>
            <a:ext cx="7562215" cy="1367041"/>
          </a:xfrm>
          <a:prstGeom prst="rect">
            <a:avLst/>
          </a:prstGeom>
        </p:spPr>
        <p:txBody>
          <a:bodyPr vert="horz" wrap="square" lIns="0" tIns="12700" rIns="0" bIns="0" rtlCol="0">
            <a:spAutoFit/>
          </a:bodyPr>
          <a:lstStyle/>
          <a:p>
            <a:pPr marL="1212850" marR="5080" indent="-1200785">
              <a:lnSpc>
                <a:spcPct val="100000"/>
              </a:lnSpc>
              <a:spcBef>
                <a:spcPts val="100"/>
              </a:spcBef>
            </a:pPr>
            <a:r>
              <a:rPr lang="en-US" spc="-20"/>
              <a:t>PERFORMANCE</a:t>
            </a:r>
            <a:r>
              <a:rPr lang="en-US" spc="-110"/>
              <a:t> </a:t>
            </a:r>
            <a:r>
              <a:rPr lang="en-US" spc="-60"/>
              <a:t>ANALYSIS</a:t>
            </a:r>
            <a:r>
              <a:rPr lang="en-US" spc="-110"/>
              <a:t> </a:t>
            </a:r>
            <a:r>
              <a:rPr lang="en-US"/>
              <a:t>OF </a:t>
            </a:r>
            <a:r>
              <a:rPr lang="en-US" spc="-25"/>
              <a:t>PLAYERS AND FANSTASY 11 </a:t>
            </a:r>
            <a:endParaRPr lang="en-US" spc="-20" dirty="0"/>
          </a:p>
        </p:txBody>
      </p:sp>
      <p:sp>
        <p:nvSpPr>
          <p:cNvPr id="3" name="object 3"/>
          <p:cNvSpPr txBox="1"/>
          <p:nvPr/>
        </p:nvSpPr>
        <p:spPr>
          <a:xfrm>
            <a:off x="6002525" y="4464233"/>
            <a:ext cx="2166620" cy="1800860"/>
          </a:xfrm>
          <a:prstGeom prst="rect">
            <a:avLst/>
          </a:prstGeom>
        </p:spPr>
        <p:txBody>
          <a:bodyPr vert="horz" wrap="square" lIns="0" tIns="41275" rIns="0" bIns="0" rtlCol="0">
            <a:spAutoFit/>
          </a:bodyPr>
          <a:lstStyle/>
          <a:p>
            <a:pPr marL="12700">
              <a:lnSpc>
                <a:spcPct val="100000"/>
              </a:lnSpc>
              <a:spcBef>
                <a:spcPts val="325"/>
              </a:spcBef>
            </a:pPr>
            <a:r>
              <a:rPr lang="en-US" sz="1750">
                <a:latin typeface="Calibri"/>
                <a:cs typeface="Calibri"/>
              </a:rPr>
              <a:t>GROUP</a:t>
            </a:r>
            <a:r>
              <a:rPr lang="en-US" sz="1750" spc="-20">
                <a:latin typeface="Calibri"/>
                <a:cs typeface="Calibri"/>
              </a:rPr>
              <a:t> </a:t>
            </a:r>
            <a:r>
              <a:rPr lang="en-US" sz="1750">
                <a:latin typeface="Calibri"/>
                <a:cs typeface="Calibri"/>
              </a:rPr>
              <a:t>3</a:t>
            </a:r>
            <a:r>
              <a:rPr lang="en-US" sz="1750" spc="-15">
                <a:latin typeface="Calibri"/>
                <a:cs typeface="Calibri"/>
              </a:rPr>
              <a:t> </a:t>
            </a:r>
            <a:r>
              <a:rPr lang="en-US" sz="1750" spc="-50">
                <a:latin typeface="Calibri"/>
                <a:cs typeface="Calibri"/>
              </a:rPr>
              <a:t>:</a:t>
            </a:r>
            <a:endParaRPr lang="en-US" sz="1750">
              <a:latin typeface="Calibri"/>
              <a:cs typeface="Calibri"/>
            </a:endParaRPr>
          </a:p>
          <a:p>
            <a:pPr marL="12700" marR="235585">
              <a:lnSpc>
                <a:spcPct val="110900"/>
              </a:lnSpc>
            </a:pPr>
            <a:r>
              <a:rPr lang="en-US" sz="1750">
                <a:latin typeface="Calibri"/>
                <a:cs typeface="Calibri"/>
              </a:rPr>
              <a:t>Adarsh</a:t>
            </a:r>
            <a:r>
              <a:rPr lang="en-US" sz="1750" spc="-45">
                <a:latin typeface="Calibri"/>
                <a:cs typeface="Calibri"/>
              </a:rPr>
              <a:t> </a:t>
            </a:r>
            <a:r>
              <a:rPr lang="en-US" sz="1750">
                <a:latin typeface="Calibri"/>
                <a:cs typeface="Calibri"/>
              </a:rPr>
              <a:t>Rao</a:t>
            </a:r>
            <a:r>
              <a:rPr lang="en-US" sz="1750" spc="-30">
                <a:latin typeface="Calibri"/>
                <a:cs typeface="Calibri"/>
              </a:rPr>
              <a:t> </a:t>
            </a:r>
            <a:r>
              <a:rPr lang="en-US" sz="1750" spc="-20">
                <a:latin typeface="Calibri"/>
                <a:cs typeface="Calibri"/>
              </a:rPr>
              <a:t>Akula </a:t>
            </a:r>
            <a:r>
              <a:rPr lang="en-US" sz="1750">
                <a:latin typeface="Calibri"/>
                <a:cs typeface="Calibri"/>
              </a:rPr>
              <a:t>Hyma</a:t>
            </a:r>
            <a:r>
              <a:rPr lang="en-US" sz="1750" spc="-45">
                <a:latin typeface="Calibri"/>
                <a:cs typeface="Calibri"/>
              </a:rPr>
              <a:t> </a:t>
            </a:r>
            <a:r>
              <a:rPr lang="en-US" sz="1750">
                <a:latin typeface="Calibri"/>
                <a:cs typeface="Calibri"/>
              </a:rPr>
              <a:t>Roshini</a:t>
            </a:r>
            <a:r>
              <a:rPr lang="en-US" sz="1750" spc="-30">
                <a:latin typeface="Calibri"/>
                <a:cs typeface="Calibri"/>
              </a:rPr>
              <a:t> </a:t>
            </a:r>
            <a:r>
              <a:rPr lang="en-US" sz="1750" spc="-10">
                <a:latin typeface="Calibri"/>
                <a:cs typeface="Calibri"/>
              </a:rPr>
              <a:t>gompa </a:t>
            </a:r>
            <a:r>
              <a:rPr lang="en-US" sz="1750">
                <a:latin typeface="Calibri"/>
                <a:cs typeface="Calibri"/>
              </a:rPr>
              <a:t>Sai</a:t>
            </a:r>
            <a:r>
              <a:rPr lang="en-US" sz="1750" spc="-35">
                <a:latin typeface="Calibri"/>
                <a:cs typeface="Calibri"/>
              </a:rPr>
              <a:t> </a:t>
            </a:r>
            <a:r>
              <a:rPr lang="en-US" sz="1750" spc="-10">
                <a:latin typeface="Calibri"/>
                <a:cs typeface="Calibri"/>
              </a:rPr>
              <a:t>Varun</a:t>
            </a:r>
            <a:r>
              <a:rPr lang="en-US" sz="1750" spc="-35">
                <a:latin typeface="Calibri"/>
                <a:cs typeface="Calibri"/>
              </a:rPr>
              <a:t> </a:t>
            </a:r>
            <a:r>
              <a:rPr lang="en-US" sz="1750" spc="-10">
                <a:latin typeface="Calibri"/>
                <a:cs typeface="Calibri"/>
              </a:rPr>
              <a:t>Kotha</a:t>
            </a:r>
            <a:endParaRPr lang="en-US" sz="1750">
              <a:latin typeface="Calibri"/>
              <a:cs typeface="Calibri"/>
            </a:endParaRPr>
          </a:p>
          <a:p>
            <a:pPr marL="12700" marR="5080">
              <a:lnSpc>
                <a:spcPct val="110900"/>
              </a:lnSpc>
              <a:spcBef>
                <a:spcPts val="5"/>
              </a:spcBef>
            </a:pPr>
            <a:r>
              <a:rPr lang="en-US" sz="1750">
                <a:latin typeface="Calibri"/>
                <a:cs typeface="Calibri"/>
              </a:rPr>
              <a:t>Shri</a:t>
            </a:r>
            <a:r>
              <a:rPr lang="en-US" sz="1750" spc="-45">
                <a:latin typeface="Calibri"/>
                <a:cs typeface="Calibri"/>
              </a:rPr>
              <a:t> </a:t>
            </a:r>
            <a:r>
              <a:rPr lang="en-US" sz="1750">
                <a:latin typeface="Calibri"/>
                <a:cs typeface="Calibri"/>
              </a:rPr>
              <a:t>Aiswarya</a:t>
            </a:r>
            <a:r>
              <a:rPr lang="en-US" sz="1750" spc="-40">
                <a:latin typeface="Calibri"/>
                <a:cs typeface="Calibri"/>
              </a:rPr>
              <a:t> </a:t>
            </a:r>
            <a:r>
              <a:rPr lang="en-US" sz="1750" spc="-10">
                <a:latin typeface="Calibri"/>
                <a:cs typeface="Calibri"/>
              </a:rPr>
              <a:t>Gorle </a:t>
            </a:r>
            <a:r>
              <a:rPr lang="en-US" sz="1750">
                <a:latin typeface="Calibri"/>
                <a:cs typeface="Calibri"/>
              </a:rPr>
              <a:t>Sujeeth</a:t>
            </a:r>
            <a:r>
              <a:rPr lang="en-US" sz="1750" spc="-45">
                <a:latin typeface="Calibri"/>
                <a:cs typeface="Calibri"/>
              </a:rPr>
              <a:t> </a:t>
            </a:r>
            <a:r>
              <a:rPr lang="en-US" sz="1750">
                <a:latin typeface="Calibri"/>
                <a:cs typeface="Calibri"/>
              </a:rPr>
              <a:t>Reddy</a:t>
            </a:r>
            <a:r>
              <a:rPr lang="en-US" sz="1750" spc="-40">
                <a:latin typeface="Calibri"/>
                <a:cs typeface="Calibri"/>
              </a:rPr>
              <a:t> </a:t>
            </a:r>
            <a:r>
              <a:rPr lang="en-US" sz="1750" spc="-10">
                <a:latin typeface="Calibri"/>
                <a:cs typeface="Calibri"/>
              </a:rPr>
              <a:t>Sithagari</a:t>
            </a:r>
            <a:endParaRPr lang="en-US" sz="1750">
              <a:latin typeface="Calibri"/>
              <a:cs typeface="Calibri"/>
            </a:endParaRPr>
          </a:p>
        </p:txBody>
      </p:sp>
      <p:pic>
        <p:nvPicPr>
          <p:cNvPr id="4" name="object 4"/>
          <p:cNvPicPr/>
          <p:nvPr/>
        </p:nvPicPr>
        <p:blipFill>
          <a:blip r:embed="rId2" cstate="print"/>
          <a:stretch>
            <a:fillRect/>
          </a:stretch>
        </p:blipFill>
        <p:spPr>
          <a:xfrm>
            <a:off x="1385075" y="3581324"/>
            <a:ext cx="3688350" cy="24941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FA207E-66B0-A711-6932-12F8F3A429E5}"/>
              </a:ext>
            </a:extLst>
          </p:cNvPr>
          <p:cNvSpPr>
            <a:spLocks noGrp="1"/>
          </p:cNvSpPr>
          <p:nvPr>
            <p:ph type="title"/>
          </p:nvPr>
        </p:nvSpPr>
        <p:spPr/>
        <p:txBody>
          <a:bodyPr/>
          <a:lstStyle/>
          <a:p>
            <a:r>
              <a:rPr lang="en-US" dirty="0"/>
              <a:t>OUTPUT &amp; VISUALISATION</a:t>
            </a:r>
          </a:p>
        </p:txBody>
      </p:sp>
      <p:pic>
        <p:nvPicPr>
          <p:cNvPr id="10" name="Content Placeholder 9" descr="A screenshot of a computer screen&#10;&#10;Description automatically generated">
            <a:extLst>
              <a:ext uri="{FF2B5EF4-FFF2-40B4-BE49-F238E27FC236}">
                <a16:creationId xmlns:a16="http://schemas.microsoft.com/office/drawing/2014/main" id="{5E4D7370-B29B-B62B-7FD4-443FA1824D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7972" y="2133600"/>
            <a:ext cx="4245428" cy="3428999"/>
          </a:xfrm>
        </p:spPr>
      </p:pic>
      <p:pic>
        <p:nvPicPr>
          <p:cNvPr id="13" name="Content Placeholder 12" descr="A graph with blue lines&#10;&#10;Description automatically generated">
            <a:extLst>
              <a:ext uri="{FF2B5EF4-FFF2-40B4-BE49-F238E27FC236}">
                <a16:creationId xmlns:a16="http://schemas.microsoft.com/office/drawing/2014/main" id="{BD68681C-FF77-A09B-A16E-74784905AD01}"/>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3733801" y="2209800"/>
            <a:ext cx="5394960" cy="3682501"/>
          </a:xfrm>
        </p:spPr>
      </p:pic>
    </p:spTree>
    <p:extLst>
      <p:ext uri="{BB962C8B-B14F-4D97-AF65-F5344CB8AC3E}">
        <p14:creationId xmlns:p14="http://schemas.microsoft.com/office/powerpoint/2010/main" val="296250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4B29D9-CFEF-1B0B-9BC3-C2D0DB16B414}"/>
              </a:ext>
            </a:extLst>
          </p:cNvPr>
          <p:cNvSpPr>
            <a:spLocks noGrp="1"/>
          </p:cNvSpPr>
          <p:nvPr>
            <p:ph type="title"/>
          </p:nvPr>
        </p:nvSpPr>
        <p:spPr>
          <a:xfrm>
            <a:off x="530225" y="803138"/>
            <a:ext cx="6328409" cy="695960"/>
          </a:xfrm>
        </p:spPr>
        <p:txBody>
          <a:bodyPr wrap="square">
            <a:normAutofit/>
          </a:bodyPr>
          <a:lstStyle/>
          <a:p>
            <a:pPr>
              <a:lnSpc>
                <a:spcPct val="90000"/>
              </a:lnSpc>
            </a:pPr>
            <a:r>
              <a:rPr lang="en-US" sz="2400" dirty="0"/>
              <a:t>BOWLING ANALYSIS USING DECISION TREE REGRESSION</a:t>
            </a:r>
          </a:p>
        </p:txBody>
      </p:sp>
      <p:pic>
        <p:nvPicPr>
          <p:cNvPr id="9" name="Content Placeholder 8" descr="A red ball in the grass&#10;&#10;Description automatically generated">
            <a:extLst>
              <a:ext uri="{FF2B5EF4-FFF2-40B4-BE49-F238E27FC236}">
                <a16:creationId xmlns:a16="http://schemas.microsoft.com/office/drawing/2014/main" id="{74D11004-952A-E68D-F5DB-75CEED8E533A}"/>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0226" y="1577975"/>
            <a:ext cx="3430660" cy="4525963"/>
          </a:xfrm>
        </p:spPr>
      </p:pic>
      <p:graphicFrame>
        <p:nvGraphicFramePr>
          <p:cNvPr id="8" name="Text Placeholder 5">
            <a:extLst>
              <a:ext uri="{FF2B5EF4-FFF2-40B4-BE49-F238E27FC236}">
                <a16:creationId xmlns:a16="http://schemas.microsoft.com/office/drawing/2014/main" id="{F265BE36-12FC-2802-7DC0-4C60174E71FB}"/>
              </a:ext>
            </a:extLst>
          </p:cNvPr>
          <p:cNvGraphicFramePr/>
          <p:nvPr>
            <p:extLst>
              <p:ext uri="{D42A27DB-BD31-4B8C-83A1-F6EECF244321}">
                <p14:modId xmlns:p14="http://schemas.microsoft.com/office/powerpoint/2010/main" val="3873963356"/>
              </p:ext>
            </p:extLst>
          </p:nvPr>
        </p:nvGraphicFramePr>
        <p:xfrm>
          <a:off x="4709160" y="1577340"/>
          <a:ext cx="3977640" cy="4526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9492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EB5C-D1AB-5F02-0EEB-1B32AEC364C5}"/>
              </a:ext>
            </a:extLst>
          </p:cNvPr>
          <p:cNvSpPr>
            <a:spLocks noGrp="1"/>
          </p:cNvSpPr>
          <p:nvPr>
            <p:ph type="title"/>
          </p:nvPr>
        </p:nvSpPr>
        <p:spPr/>
        <p:txBody>
          <a:bodyPr/>
          <a:lstStyle/>
          <a:p>
            <a:r>
              <a:rPr lang="en-US" dirty="0"/>
              <a:t>OUTPUT &amp; VISUALISATION</a:t>
            </a:r>
          </a:p>
        </p:txBody>
      </p:sp>
      <p:pic>
        <p:nvPicPr>
          <p:cNvPr id="6" name="Content Placeholder 5" descr="A table with numbers and letters&#10;&#10;Description automatically generated">
            <a:extLst>
              <a:ext uri="{FF2B5EF4-FFF2-40B4-BE49-F238E27FC236}">
                <a16:creationId xmlns:a16="http://schemas.microsoft.com/office/drawing/2014/main" id="{56A3E8FC-47FF-3828-12B1-E11E3846BF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1981200"/>
            <a:ext cx="4800600" cy="3276600"/>
          </a:xfrm>
        </p:spPr>
      </p:pic>
      <p:pic>
        <p:nvPicPr>
          <p:cNvPr id="8" name="Content Placeholder 7">
            <a:extLst>
              <a:ext uri="{FF2B5EF4-FFF2-40B4-BE49-F238E27FC236}">
                <a16:creationId xmlns:a16="http://schemas.microsoft.com/office/drawing/2014/main" id="{3FD2F0BF-0C2B-8FF4-91C2-655BF34DFB97}"/>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4191000" y="2286000"/>
            <a:ext cx="4800600" cy="3124200"/>
          </a:xfrm>
        </p:spPr>
      </p:pic>
    </p:spTree>
    <p:extLst>
      <p:ext uri="{BB962C8B-B14F-4D97-AF65-F5344CB8AC3E}">
        <p14:creationId xmlns:p14="http://schemas.microsoft.com/office/powerpoint/2010/main" val="57872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4993B4-8F24-45C1-BF70-02FCF39643E4}"/>
              </a:ext>
            </a:extLst>
          </p:cNvPr>
          <p:cNvSpPr>
            <a:spLocks noGrp="1"/>
          </p:cNvSpPr>
          <p:nvPr>
            <p:ph type="title"/>
          </p:nvPr>
        </p:nvSpPr>
        <p:spPr>
          <a:xfrm>
            <a:off x="530225" y="803138"/>
            <a:ext cx="6328409" cy="695960"/>
          </a:xfrm>
        </p:spPr>
        <p:txBody>
          <a:bodyPr wrap="square">
            <a:normAutofit/>
          </a:bodyPr>
          <a:lstStyle/>
          <a:p>
            <a:pPr>
              <a:lnSpc>
                <a:spcPct val="90000"/>
              </a:lnSpc>
            </a:pPr>
            <a:r>
              <a:rPr lang="en-US" sz="2100" b="1" dirty="0"/>
              <a:t>Calculation of Weighted Average Runs in T20 Cricket</a:t>
            </a:r>
            <a:br>
              <a:rPr lang="en-US" sz="2100" dirty="0"/>
            </a:br>
            <a:endParaRPr lang="en-US" sz="2100" dirty="0"/>
          </a:p>
        </p:txBody>
      </p:sp>
      <p:sp>
        <p:nvSpPr>
          <p:cNvPr id="6" name="Text Placeholder 5">
            <a:extLst>
              <a:ext uri="{FF2B5EF4-FFF2-40B4-BE49-F238E27FC236}">
                <a16:creationId xmlns:a16="http://schemas.microsoft.com/office/drawing/2014/main" id="{CE23AF0E-1A78-3510-36C2-5A9AF0D78F99}"/>
              </a:ext>
            </a:extLst>
          </p:cNvPr>
          <p:cNvSpPr>
            <a:spLocks noGrp="1"/>
          </p:cNvSpPr>
          <p:nvPr>
            <p:ph sz="half" idx="2"/>
          </p:nvPr>
        </p:nvSpPr>
        <p:spPr>
          <a:xfrm>
            <a:off x="457200" y="1577340"/>
            <a:ext cx="3977640" cy="4526280"/>
          </a:xfrm>
        </p:spPr>
        <p:txBody>
          <a:bodyPr wrap="square">
            <a:normAutofit/>
          </a:bodyPr>
          <a:lstStyle/>
          <a:p>
            <a:pPr>
              <a:spcAft>
                <a:spcPts val="600"/>
              </a:spcAft>
            </a:pPr>
            <a:r>
              <a:rPr lang="en-US" dirty="0"/>
              <a:t>The code computes the weighted average of runs in T20 cricket, emphasizing the number of matches played. It multiplies each player's runs by their games, sums these products, and divides by the total matches played. This method highlights players who perform consistently over more games, providing a deeper insight into scoring efficiency relative to their participation. The result is then displayed.</a:t>
            </a:r>
          </a:p>
        </p:txBody>
      </p:sp>
      <p:pic>
        <p:nvPicPr>
          <p:cNvPr id="9" name="Content Placeholder 8">
            <a:extLst>
              <a:ext uri="{FF2B5EF4-FFF2-40B4-BE49-F238E27FC236}">
                <a16:creationId xmlns:a16="http://schemas.microsoft.com/office/drawing/2014/main" id="{AFBEE4C4-8BE2-7523-E220-4CE5A1A35AAA}"/>
              </a:ext>
            </a:extLst>
          </p:cNvPr>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4708525" y="2514601"/>
            <a:ext cx="3978275" cy="1295400"/>
          </a:xfrm>
        </p:spPr>
      </p:pic>
    </p:spTree>
    <p:extLst>
      <p:ext uri="{BB962C8B-B14F-4D97-AF65-F5344CB8AC3E}">
        <p14:creationId xmlns:p14="http://schemas.microsoft.com/office/powerpoint/2010/main" val="214230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5A30-479C-25A2-2A83-05FE96E1E532}"/>
              </a:ext>
            </a:extLst>
          </p:cNvPr>
          <p:cNvSpPr>
            <a:spLocks noGrp="1"/>
          </p:cNvSpPr>
          <p:nvPr>
            <p:ph type="title"/>
          </p:nvPr>
        </p:nvSpPr>
        <p:spPr>
          <a:xfrm>
            <a:off x="685800" y="803138"/>
            <a:ext cx="6172834" cy="307777"/>
          </a:xfrm>
        </p:spPr>
        <p:txBody>
          <a:bodyPr/>
          <a:lstStyle/>
          <a:p>
            <a:r>
              <a:rPr lang="en-US" sz="2000" dirty="0"/>
              <a:t>Calculation of Weighted Average Bowling in T20 Cricket</a:t>
            </a:r>
          </a:p>
        </p:txBody>
      </p:sp>
      <p:sp>
        <p:nvSpPr>
          <p:cNvPr id="3" name="Content Placeholder 2">
            <a:extLst>
              <a:ext uri="{FF2B5EF4-FFF2-40B4-BE49-F238E27FC236}">
                <a16:creationId xmlns:a16="http://schemas.microsoft.com/office/drawing/2014/main" id="{8E8688B4-1DF7-1FA6-693B-27E61101E827}"/>
              </a:ext>
            </a:extLst>
          </p:cNvPr>
          <p:cNvSpPr>
            <a:spLocks noGrp="1"/>
          </p:cNvSpPr>
          <p:nvPr>
            <p:ph sz="half" idx="2"/>
          </p:nvPr>
        </p:nvSpPr>
        <p:spPr>
          <a:xfrm>
            <a:off x="457200" y="1905000"/>
            <a:ext cx="3977640" cy="3827324"/>
          </a:xfrm>
        </p:spPr>
        <p:txBody>
          <a:bodyPr/>
          <a:lstStyle/>
          <a:p>
            <a:r>
              <a:rPr lang="en-US" dirty="0"/>
              <a:t>The code calculates the weighted average of bowling averages in T20 cricket, factoring in the number of matches each bowler has played. It multiplies each bowler's average by their respective matches, sums these weighted averages, and then divides by the total number of matches. This approach prioritizes bowlers who have maintained good averages across many games, offering a more nuanced view of bowling efficiency. The computed weighted average is then displayed, giving a clearer picture of bowler performance adjusted for experience.</a:t>
            </a:r>
          </a:p>
        </p:txBody>
      </p:sp>
      <p:pic>
        <p:nvPicPr>
          <p:cNvPr id="10" name="Content Placeholder 9">
            <a:extLst>
              <a:ext uri="{FF2B5EF4-FFF2-40B4-BE49-F238E27FC236}">
                <a16:creationId xmlns:a16="http://schemas.microsoft.com/office/drawing/2014/main" id="{554DE686-C5C3-D131-113F-CC39E34E2D83}"/>
              </a:ext>
            </a:extLst>
          </p:cNvPr>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4708525" y="3048001"/>
            <a:ext cx="3978275" cy="937158"/>
          </a:xfrm>
        </p:spPr>
      </p:pic>
    </p:spTree>
    <p:extLst>
      <p:ext uri="{BB962C8B-B14F-4D97-AF65-F5344CB8AC3E}">
        <p14:creationId xmlns:p14="http://schemas.microsoft.com/office/powerpoint/2010/main" val="354540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F93688-D99E-99F9-A0CD-A9A8EFBE5BAD}"/>
              </a:ext>
            </a:extLst>
          </p:cNvPr>
          <p:cNvSpPr>
            <a:spLocks noGrp="1"/>
          </p:cNvSpPr>
          <p:nvPr>
            <p:ph type="title"/>
          </p:nvPr>
        </p:nvSpPr>
        <p:spPr>
          <a:xfrm>
            <a:off x="530225" y="803138"/>
            <a:ext cx="6328409" cy="695960"/>
          </a:xfrm>
        </p:spPr>
        <p:txBody>
          <a:bodyPr wrap="square">
            <a:normAutofit/>
          </a:bodyPr>
          <a:lstStyle/>
          <a:p>
            <a:pPr>
              <a:lnSpc>
                <a:spcPct val="90000"/>
              </a:lnSpc>
            </a:pPr>
            <a:r>
              <a:rPr lang="en-US" sz="2400" dirty="0"/>
              <a:t>CRICKET BOWLING PERFORMANCE CLUSTERING </a:t>
            </a:r>
          </a:p>
        </p:txBody>
      </p:sp>
      <p:pic>
        <p:nvPicPr>
          <p:cNvPr id="9" name="Content Placeholder 8" descr="A screenshot of a graph&#10;&#10;Description automatically generated">
            <a:extLst>
              <a:ext uri="{FF2B5EF4-FFF2-40B4-BE49-F238E27FC236}">
                <a16:creationId xmlns:a16="http://schemas.microsoft.com/office/drawing/2014/main" id="{E34BBB38-DBAD-A422-9C87-5CC835B631A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026353"/>
            <a:ext cx="3978275" cy="3629206"/>
          </a:xfrm>
        </p:spPr>
      </p:pic>
      <p:graphicFrame>
        <p:nvGraphicFramePr>
          <p:cNvPr id="8" name="Text Placeholder 5">
            <a:extLst>
              <a:ext uri="{FF2B5EF4-FFF2-40B4-BE49-F238E27FC236}">
                <a16:creationId xmlns:a16="http://schemas.microsoft.com/office/drawing/2014/main" id="{96209084-C9F6-2E78-BC42-89103D279979}"/>
              </a:ext>
            </a:extLst>
          </p:cNvPr>
          <p:cNvGraphicFramePr/>
          <p:nvPr>
            <p:extLst>
              <p:ext uri="{D42A27DB-BD31-4B8C-83A1-F6EECF244321}">
                <p14:modId xmlns:p14="http://schemas.microsoft.com/office/powerpoint/2010/main" val="3689669777"/>
              </p:ext>
            </p:extLst>
          </p:nvPr>
        </p:nvGraphicFramePr>
        <p:xfrm>
          <a:off x="4709160" y="1577340"/>
          <a:ext cx="3977640" cy="452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521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4BAF-A2F3-2DDC-2290-8CDD3C2D5514}"/>
              </a:ext>
            </a:extLst>
          </p:cNvPr>
          <p:cNvSpPr>
            <a:spLocks noGrp="1"/>
          </p:cNvSpPr>
          <p:nvPr>
            <p:ph type="title"/>
          </p:nvPr>
        </p:nvSpPr>
        <p:spPr>
          <a:xfrm>
            <a:off x="530225" y="803138"/>
            <a:ext cx="6328409" cy="695960"/>
          </a:xfrm>
        </p:spPr>
        <p:txBody>
          <a:bodyPr wrap="square">
            <a:normAutofit/>
          </a:bodyPr>
          <a:lstStyle/>
          <a:p>
            <a:pPr>
              <a:lnSpc>
                <a:spcPct val="90000"/>
              </a:lnSpc>
            </a:pPr>
            <a:r>
              <a:rPr lang="en-US" sz="2400"/>
              <a:t>CRICKET BATTING PERFORMANCE CLUSTERING</a:t>
            </a:r>
          </a:p>
        </p:txBody>
      </p:sp>
      <p:pic>
        <p:nvPicPr>
          <p:cNvPr id="6" name="Content Placeholder 5" descr="A screenshot of a graph&#10;&#10;Description automatically generated">
            <a:extLst>
              <a:ext uri="{FF2B5EF4-FFF2-40B4-BE49-F238E27FC236}">
                <a16:creationId xmlns:a16="http://schemas.microsoft.com/office/drawing/2014/main" id="{9AA1BA9F-7C8C-706C-702D-AEBB46CAA8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1577340"/>
            <a:ext cx="3978275" cy="4526280"/>
          </a:xfrm>
        </p:spPr>
      </p:pic>
      <p:graphicFrame>
        <p:nvGraphicFramePr>
          <p:cNvPr id="5" name="Text Placeholder 2">
            <a:extLst>
              <a:ext uri="{FF2B5EF4-FFF2-40B4-BE49-F238E27FC236}">
                <a16:creationId xmlns:a16="http://schemas.microsoft.com/office/drawing/2014/main" id="{AD2801D1-6653-9EE0-AC5E-6A92C9292509}"/>
              </a:ext>
            </a:extLst>
          </p:cNvPr>
          <p:cNvGraphicFramePr/>
          <p:nvPr>
            <p:extLst>
              <p:ext uri="{D42A27DB-BD31-4B8C-83A1-F6EECF244321}">
                <p14:modId xmlns:p14="http://schemas.microsoft.com/office/powerpoint/2010/main" val="3229875129"/>
              </p:ext>
            </p:extLst>
          </p:nvPr>
        </p:nvGraphicFramePr>
        <p:xfrm>
          <a:off x="4709160" y="1577340"/>
          <a:ext cx="3977640" cy="452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454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E46A-433E-8E24-9201-2B59DA48BEC4}"/>
              </a:ext>
            </a:extLst>
          </p:cNvPr>
          <p:cNvSpPr>
            <a:spLocks noGrp="1"/>
          </p:cNvSpPr>
          <p:nvPr>
            <p:ph type="title"/>
          </p:nvPr>
        </p:nvSpPr>
        <p:spPr>
          <a:xfrm>
            <a:off x="530225" y="803138"/>
            <a:ext cx="6328409" cy="553998"/>
          </a:xfrm>
        </p:spPr>
        <p:txBody>
          <a:bodyPr/>
          <a:lstStyle/>
          <a:p>
            <a:r>
              <a:rPr lang="en-US" sz="3600" dirty="0"/>
              <a:t>FANTASY 11 </a:t>
            </a:r>
          </a:p>
        </p:txBody>
      </p:sp>
      <p:sp>
        <p:nvSpPr>
          <p:cNvPr id="3" name="Content Placeholder 2">
            <a:extLst>
              <a:ext uri="{FF2B5EF4-FFF2-40B4-BE49-F238E27FC236}">
                <a16:creationId xmlns:a16="http://schemas.microsoft.com/office/drawing/2014/main" id="{81F2CAE7-A195-DBA4-B8A2-F1710C168251}"/>
              </a:ext>
            </a:extLst>
          </p:cNvPr>
          <p:cNvSpPr>
            <a:spLocks noGrp="1"/>
          </p:cNvSpPr>
          <p:nvPr>
            <p:ph sz="half" idx="2"/>
          </p:nvPr>
        </p:nvSpPr>
        <p:spPr>
          <a:xfrm>
            <a:off x="457200" y="1577340"/>
            <a:ext cx="3977640" cy="3939540"/>
          </a:xfrm>
        </p:spPr>
        <p:txBody>
          <a:bodyPr/>
          <a:lstStyle/>
          <a:p>
            <a:r>
              <a:rPr lang="en-US" sz="2000" b="1" dirty="0"/>
              <a:t>Data Preparation</a:t>
            </a:r>
          </a:p>
          <a:p>
            <a:pPr marL="285750" indent="-285750">
              <a:buFont typeface="Arial" panose="020B0604020202020204" pitchFamily="34" charset="0"/>
              <a:buChar char="•"/>
            </a:pPr>
            <a:r>
              <a:rPr lang="en-US" dirty="0"/>
              <a:t>Initialized and converted data for top T20 bowlers and batsmen into Pandas </a:t>
            </a:r>
            <a:r>
              <a:rPr lang="en-US" dirty="0" err="1"/>
              <a:t>DataFrames</a:t>
            </a:r>
            <a:r>
              <a:rPr lang="en-US" dirty="0"/>
              <a:t> for easy manipulation.</a:t>
            </a:r>
          </a:p>
          <a:p>
            <a:r>
              <a:rPr lang="en-US" sz="2000" b="1" dirty="0"/>
              <a:t>Data Shuffling</a:t>
            </a:r>
          </a:p>
          <a:p>
            <a:pPr marL="285750" indent="-285750">
              <a:buFont typeface="Arial" panose="020B0604020202020204" pitchFamily="34" charset="0"/>
              <a:buChar char="•"/>
            </a:pPr>
            <a:r>
              <a:rPr lang="en-US" dirty="0"/>
              <a:t>Randomly shuffled the </a:t>
            </a:r>
            <a:r>
              <a:rPr lang="en-US" dirty="0" err="1"/>
              <a:t>dataframes</a:t>
            </a:r>
            <a:r>
              <a:rPr lang="en-US" dirty="0"/>
              <a:t> to eliminate ordering bias, using a fixed seed for reproducibility.</a:t>
            </a:r>
          </a:p>
          <a:p>
            <a:r>
              <a:rPr lang="en-US" sz="2000" b="1" dirty="0"/>
              <a:t>Selection and Display</a:t>
            </a:r>
          </a:p>
          <a:p>
            <a:pPr marL="285750" indent="-285750">
              <a:buFont typeface="Arial" panose="020B0604020202020204" pitchFamily="34" charset="0"/>
              <a:buChar char="•"/>
            </a:pPr>
            <a:r>
              <a:rPr lang="en-US" dirty="0"/>
              <a:t>Selected top performers based on key metrics and displayed the results, identifying leading players in each category.</a:t>
            </a:r>
          </a:p>
          <a:p>
            <a:endParaRPr lang="en-US" dirty="0"/>
          </a:p>
        </p:txBody>
      </p:sp>
      <p:pic>
        <p:nvPicPr>
          <p:cNvPr id="6" name="Content Placeholder 5" descr="A screenshot of a screen&#10;&#10;Description automatically generated">
            <a:extLst>
              <a:ext uri="{FF2B5EF4-FFF2-40B4-BE49-F238E27FC236}">
                <a16:creationId xmlns:a16="http://schemas.microsoft.com/office/drawing/2014/main" id="{B7690677-18DA-0D55-1EF5-938B24C092B4}"/>
              </a:ext>
            </a:extLst>
          </p:cNvPr>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4708525" y="1981200"/>
            <a:ext cx="3978275" cy="3124199"/>
          </a:xfrm>
        </p:spPr>
      </p:pic>
    </p:spTree>
    <p:extLst>
      <p:ext uri="{BB962C8B-B14F-4D97-AF65-F5344CB8AC3E}">
        <p14:creationId xmlns:p14="http://schemas.microsoft.com/office/powerpoint/2010/main" val="291475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200" y="909425"/>
            <a:ext cx="8229599" cy="54662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803138"/>
            <a:ext cx="6328409" cy="695960"/>
          </a:xfrm>
        </p:spPr>
        <p:txBody>
          <a:bodyPr vert="horz" wrap="square" lIns="0" tIns="0" rIns="0" bIns="0" rtlCol="0">
            <a:normAutofit/>
          </a:bodyPr>
          <a:lstStyle/>
          <a:p>
            <a:pPr marL="12700">
              <a:spcBef>
                <a:spcPts val="100"/>
              </a:spcBef>
            </a:pPr>
            <a:r>
              <a:rPr lang="en-US" b="0" i="0" spc="-10">
                <a:latin typeface="Calibri"/>
                <a:ea typeface="+mj-ea"/>
                <a:cs typeface="Calibri"/>
              </a:rPr>
              <a:t>INTRODUCTION</a:t>
            </a:r>
          </a:p>
        </p:txBody>
      </p:sp>
      <p:graphicFrame>
        <p:nvGraphicFramePr>
          <p:cNvPr id="6" name="object 3">
            <a:extLst>
              <a:ext uri="{FF2B5EF4-FFF2-40B4-BE49-F238E27FC236}">
                <a16:creationId xmlns:a16="http://schemas.microsoft.com/office/drawing/2014/main" id="{E77803B1-3611-169B-C925-C3BF8E7F60AF}"/>
              </a:ext>
            </a:extLst>
          </p:cNvPr>
          <p:cNvGraphicFramePr/>
          <p:nvPr>
            <p:extLst>
              <p:ext uri="{D42A27DB-BD31-4B8C-83A1-F6EECF244321}">
                <p14:modId xmlns:p14="http://schemas.microsoft.com/office/powerpoint/2010/main" val="2024858736"/>
              </p:ext>
            </p:extLst>
          </p:nvPr>
        </p:nvGraphicFramePr>
        <p:xfrm>
          <a:off x="4709160" y="1577340"/>
          <a:ext cx="3977640" cy="452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Content Placeholder 24" descr="A group of people playing cricket&#10;&#10;Description automatically generated">
            <a:extLst>
              <a:ext uri="{FF2B5EF4-FFF2-40B4-BE49-F238E27FC236}">
                <a16:creationId xmlns:a16="http://schemas.microsoft.com/office/drawing/2014/main" id="{FA6B5A38-5D3E-BA59-A427-B9F1B365240C}"/>
              </a:ext>
            </a:extLst>
          </p:cNvPr>
          <p:cNvPicPr>
            <a:picLocks noGrp="1" noChangeAspect="1"/>
          </p:cNvPicPr>
          <p:nvPr>
            <p:ph sz="half" idx="2"/>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57200" y="2484726"/>
            <a:ext cx="3978275" cy="271246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0225" y="803138"/>
            <a:ext cx="6328409" cy="695960"/>
          </a:xfrm>
        </p:spPr>
        <p:txBody>
          <a:bodyPr vert="horz" wrap="square" lIns="0" tIns="0" rIns="0" bIns="0" rtlCol="0">
            <a:normAutofit/>
          </a:bodyPr>
          <a:lstStyle/>
          <a:p>
            <a:pPr marL="12700">
              <a:lnSpc>
                <a:spcPct val="90000"/>
              </a:lnSpc>
              <a:spcBef>
                <a:spcPts val="100"/>
              </a:spcBef>
            </a:pPr>
            <a:r>
              <a:rPr lang="en-US" sz="3700" b="0" i="0" spc="-50">
                <a:latin typeface="Calibri"/>
                <a:ea typeface="+mj-ea"/>
                <a:cs typeface="Calibri"/>
              </a:rPr>
              <a:t>UNDERSTANDING</a:t>
            </a:r>
            <a:r>
              <a:rPr lang="en-US" sz="3700" b="0" i="0" spc="-125">
                <a:latin typeface="Calibri"/>
                <a:ea typeface="+mj-ea"/>
                <a:cs typeface="Calibri"/>
              </a:rPr>
              <a:t> </a:t>
            </a:r>
            <a:r>
              <a:rPr lang="en-US" sz="3700" b="0" i="0">
                <a:latin typeface="Calibri"/>
                <a:ea typeface="+mj-ea"/>
                <a:cs typeface="Calibri"/>
              </a:rPr>
              <a:t>THE</a:t>
            </a:r>
            <a:r>
              <a:rPr lang="en-US" sz="3700" b="0" i="0" spc="-120">
                <a:latin typeface="Calibri"/>
                <a:ea typeface="+mj-ea"/>
                <a:cs typeface="Calibri"/>
              </a:rPr>
              <a:t> </a:t>
            </a:r>
            <a:r>
              <a:rPr lang="en-US" sz="3700" b="0" i="0" spc="-90">
                <a:latin typeface="Calibri"/>
                <a:ea typeface="+mj-ea"/>
                <a:cs typeface="Calibri"/>
              </a:rPr>
              <a:t>DATASET</a:t>
            </a:r>
          </a:p>
        </p:txBody>
      </p:sp>
      <p:sp>
        <p:nvSpPr>
          <p:cNvPr id="4" name="object 4"/>
          <p:cNvSpPr txBox="1"/>
          <p:nvPr/>
        </p:nvSpPr>
        <p:spPr>
          <a:xfrm>
            <a:off x="457200" y="1577340"/>
            <a:ext cx="3977640" cy="4526280"/>
          </a:xfrm>
          <a:prstGeom prst="rect">
            <a:avLst/>
          </a:prstGeom>
        </p:spPr>
        <p:txBody>
          <a:bodyPr vert="horz" wrap="square" lIns="0" tIns="0" rIns="0" bIns="0" rtlCol="0">
            <a:normAutofit/>
          </a:bodyPr>
          <a:lstStyle/>
          <a:p>
            <a:pPr indent="-342900">
              <a:spcBef>
                <a:spcPts val="740"/>
              </a:spcBef>
              <a:buFont typeface="Arial" panose="020B0604020202020204" pitchFamily="34" charset="0"/>
              <a:buChar char="•"/>
              <a:tabLst>
                <a:tab pos="507365" algn="l"/>
              </a:tabLst>
            </a:pPr>
            <a:r>
              <a:rPr lang="en-US" b="0" i="0" spc="-10">
                <a:solidFill>
                  <a:schemeClr val="tx1"/>
                </a:solidFill>
                <a:latin typeface="Calibri"/>
                <a:ea typeface="+mn-ea"/>
                <a:cs typeface="Calibri"/>
              </a:rPr>
              <a:t>Datasource</a:t>
            </a:r>
            <a:r>
              <a:rPr lang="en-US" b="0" i="0" spc="-40">
                <a:solidFill>
                  <a:schemeClr val="tx1"/>
                </a:solidFill>
                <a:latin typeface="Calibri"/>
                <a:ea typeface="+mn-ea"/>
                <a:cs typeface="Calibri"/>
              </a:rPr>
              <a:t> </a:t>
            </a:r>
            <a:r>
              <a:rPr lang="en-US" b="0" i="0">
                <a:solidFill>
                  <a:schemeClr val="tx1"/>
                </a:solidFill>
                <a:latin typeface="Calibri"/>
                <a:ea typeface="+mn-ea"/>
                <a:cs typeface="Calibri"/>
              </a:rPr>
              <a:t>is</a:t>
            </a:r>
            <a:r>
              <a:rPr lang="en-US" b="0" i="0" spc="-45">
                <a:solidFill>
                  <a:schemeClr val="tx1"/>
                </a:solidFill>
                <a:latin typeface="Calibri"/>
                <a:ea typeface="+mn-ea"/>
                <a:cs typeface="Calibri"/>
              </a:rPr>
              <a:t> </a:t>
            </a:r>
            <a:r>
              <a:rPr lang="en-US" b="0" i="0">
                <a:solidFill>
                  <a:schemeClr val="tx1"/>
                </a:solidFill>
                <a:latin typeface="Calibri"/>
                <a:ea typeface="+mn-ea"/>
                <a:cs typeface="Calibri"/>
              </a:rPr>
              <a:t>to</a:t>
            </a:r>
            <a:r>
              <a:rPr lang="en-US" b="0" i="0" spc="-40">
                <a:solidFill>
                  <a:schemeClr val="tx1"/>
                </a:solidFill>
                <a:latin typeface="Calibri"/>
                <a:ea typeface="+mn-ea"/>
                <a:cs typeface="Calibri"/>
              </a:rPr>
              <a:t> </a:t>
            </a:r>
            <a:r>
              <a:rPr lang="en-US" b="0" i="0">
                <a:solidFill>
                  <a:schemeClr val="tx1"/>
                </a:solidFill>
                <a:latin typeface="Calibri"/>
                <a:ea typeface="+mn-ea"/>
                <a:cs typeface="Calibri"/>
              </a:rPr>
              <a:t>be</a:t>
            </a:r>
            <a:r>
              <a:rPr lang="en-US" b="0" i="0" spc="-40">
                <a:solidFill>
                  <a:schemeClr val="tx1"/>
                </a:solidFill>
                <a:latin typeface="Calibri"/>
                <a:ea typeface="+mn-ea"/>
                <a:cs typeface="Calibri"/>
              </a:rPr>
              <a:t> </a:t>
            </a:r>
            <a:r>
              <a:rPr lang="en-US" b="0" i="0" spc="-20">
                <a:solidFill>
                  <a:schemeClr val="tx1"/>
                </a:solidFill>
                <a:latin typeface="Calibri"/>
                <a:ea typeface="+mn-ea"/>
                <a:cs typeface="Calibri"/>
              </a:rPr>
              <a:t>taken</a:t>
            </a:r>
            <a:r>
              <a:rPr lang="en-US" b="0" i="0" spc="-40">
                <a:solidFill>
                  <a:schemeClr val="tx1"/>
                </a:solidFill>
                <a:latin typeface="Calibri"/>
                <a:ea typeface="+mn-ea"/>
                <a:cs typeface="Calibri"/>
              </a:rPr>
              <a:t> </a:t>
            </a:r>
            <a:r>
              <a:rPr lang="en-US" b="0" i="0">
                <a:solidFill>
                  <a:schemeClr val="tx1"/>
                </a:solidFill>
                <a:latin typeface="Calibri"/>
                <a:ea typeface="+mn-ea"/>
                <a:cs typeface="Calibri"/>
              </a:rPr>
              <a:t>from</a:t>
            </a:r>
            <a:r>
              <a:rPr lang="en-US" b="0" i="0" spc="-40">
                <a:solidFill>
                  <a:schemeClr val="tx1"/>
                </a:solidFill>
                <a:latin typeface="Calibri"/>
                <a:ea typeface="+mn-ea"/>
                <a:cs typeface="Calibri"/>
              </a:rPr>
              <a:t> Kaggle</a:t>
            </a:r>
          </a:p>
          <a:p>
            <a:pPr indent="-342900">
              <a:spcBef>
                <a:spcPts val="740"/>
              </a:spcBef>
              <a:buFont typeface="Arial" panose="020B0604020202020204" pitchFamily="34" charset="0"/>
              <a:buChar char="•"/>
              <a:tabLst>
                <a:tab pos="507365" algn="l"/>
              </a:tabLst>
            </a:pPr>
            <a:r>
              <a:rPr lang="en-US" b="0" i="0" spc="-40">
                <a:solidFill>
                  <a:schemeClr val="tx1"/>
                </a:solidFill>
                <a:latin typeface="Calibri"/>
                <a:ea typeface="+mn-ea"/>
                <a:cs typeface="Calibri"/>
              </a:rPr>
              <a:t>The dataset consists the T20 stats of players all around the world since 2007</a:t>
            </a:r>
          </a:p>
          <a:p>
            <a:pPr indent="-342900">
              <a:spcBef>
                <a:spcPts val="740"/>
              </a:spcBef>
              <a:buFont typeface="Arial" panose="020B0604020202020204" pitchFamily="34" charset="0"/>
              <a:buChar char="•"/>
              <a:tabLst>
                <a:tab pos="507365" algn="l"/>
              </a:tabLst>
            </a:pPr>
            <a:r>
              <a:rPr lang="en-US" b="0" i="0" spc="-40">
                <a:solidFill>
                  <a:schemeClr val="tx1"/>
                </a:solidFill>
                <a:latin typeface="Calibri"/>
                <a:ea typeface="+mn-ea"/>
                <a:cs typeface="Calibri"/>
              </a:rPr>
              <a:t>There are three datasets for batting , bowling and fielding respectively</a:t>
            </a:r>
            <a:endParaRPr lang="en-US" b="0" i="0">
              <a:solidFill>
                <a:schemeClr val="tx1"/>
              </a:solidFill>
              <a:latin typeface="Calibri"/>
              <a:ea typeface="+mn-ea"/>
              <a:cs typeface="Calibri"/>
            </a:endParaRPr>
          </a:p>
          <a:p>
            <a:pPr marR="5080" indent="-381000">
              <a:spcBef>
                <a:spcPts val="640"/>
              </a:spcBef>
              <a:buFont typeface="Arial" panose="020B0604020202020204" pitchFamily="34" charset="0"/>
              <a:buChar char="•"/>
              <a:tabLst>
                <a:tab pos="393065" algn="l"/>
              </a:tabLst>
            </a:pPr>
            <a:r>
              <a:rPr lang="en-US" b="0" i="0" spc="-10">
                <a:solidFill>
                  <a:schemeClr val="tx1"/>
                </a:solidFill>
                <a:latin typeface="Calibri"/>
                <a:ea typeface="+mn-ea"/>
                <a:cs typeface="Calibri"/>
              </a:rPr>
              <a:t>Collection</a:t>
            </a:r>
            <a:r>
              <a:rPr lang="en-US" b="0" i="0" spc="-45">
                <a:solidFill>
                  <a:schemeClr val="tx1"/>
                </a:solidFill>
                <a:latin typeface="Calibri"/>
                <a:ea typeface="+mn-ea"/>
                <a:cs typeface="Calibri"/>
              </a:rPr>
              <a:t> </a:t>
            </a:r>
            <a:r>
              <a:rPr lang="en-US" b="0" i="0">
                <a:solidFill>
                  <a:schemeClr val="tx1"/>
                </a:solidFill>
                <a:latin typeface="Calibri"/>
                <a:ea typeface="+mn-ea"/>
                <a:cs typeface="Calibri"/>
              </a:rPr>
              <a:t>of</a:t>
            </a:r>
            <a:r>
              <a:rPr lang="en-US" b="0" i="0" spc="-45">
                <a:solidFill>
                  <a:schemeClr val="tx1"/>
                </a:solidFill>
                <a:latin typeface="Calibri"/>
                <a:ea typeface="+mn-ea"/>
                <a:cs typeface="Calibri"/>
              </a:rPr>
              <a:t> </a:t>
            </a:r>
            <a:r>
              <a:rPr lang="en-US" b="0" i="0" spc="-10">
                <a:solidFill>
                  <a:schemeClr val="tx1"/>
                </a:solidFill>
                <a:latin typeface="Calibri"/>
                <a:ea typeface="+mn-ea"/>
                <a:cs typeface="Calibri"/>
              </a:rPr>
              <a:t>diverse</a:t>
            </a:r>
            <a:r>
              <a:rPr lang="en-US" b="0" i="0" spc="-40">
                <a:solidFill>
                  <a:schemeClr val="tx1"/>
                </a:solidFill>
                <a:latin typeface="Calibri"/>
                <a:ea typeface="+mn-ea"/>
                <a:cs typeface="Calibri"/>
              </a:rPr>
              <a:t> </a:t>
            </a:r>
            <a:r>
              <a:rPr lang="en-US" b="0" i="0">
                <a:solidFill>
                  <a:schemeClr val="tx1"/>
                </a:solidFill>
                <a:latin typeface="Calibri"/>
                <a:ea typeface="+mn-ea"/>
                <a:cs typeface="Calibri"/>
              </a:rPr>
              <a:t>data</a:t>
            </a:r>
            <a:r>
              <a:rPr lang="en-US" b="0" i="0" spc="-45">
                <a:solidFill>
                  <a:schemeClr val="tx1"/>
                </a:solidFill>
                <a:latin typeface="Calibri"/>
                <a:ea typeface="+mn-ea"/>
                <a:cs typeface="Calibri"/>
              </a:rPr>
              <a:t> </a:t>
            </a:r>
            <a:r>
              <a:rPr lang="en-US" b="0" i="0">
                <a:solidFill>
                  <a:schemeClr val="tx1"/>
                </a:solidFill>
                <a:latin typeface="Calibri"/>
                <a:ea typeface="+mn-ea"/>
                <a:cs typeface="Calibri"/>
              </a:rPr>
              <a:t>types</a:t>
            </a:r>
            <a:r>
              <a:rPr lang="en-US" b="0" i="0" spc="-45">
                <a:solidFill>
                  <a:schemeClr val="tx1"/>
                </a:solidFill>
                <a:latin typeface="Calibri"/>
                <a:ea typeface="+mn-ea"/>
                <a:cs typeface="Calibri"/>
              </a:rPr>
              <a:t> </a:t>
            </a:r>
            <a:r>
              <a:rPr lang="en-US" b="0" i="0" spc="-10">
                <a:solidFill>
                  <a:schemeClr val="tx1"/>
                </a:solidFill>
                <a:latin typeface="Calibri"/>
                <a:ea typeface="+mn-ea"/>
                <a:cs typeface="Calibri"/>
              </a:rPr>
              <a:t>including</a:t>
            </a:r>
            <a:r>
              <a:rPr lang="en-US" b="0" i="0" spc="-40">
                <a:solidFill>
                  <a:schemeClr val="tx1"/>
                </a:solidFill>
                <a:latin typeface="Calibri"/>
                <a:ea typeface="+mn-ea"/>
                <a:cs typeface="Calibri"/>
              </a:rPr>
              <a:t> </a:t>
            </a:r>
            <a:r>
              <a:rPr lang="en-US" b="0" i="0" spc="-10">
                <a:solidFill>
                  <a:schemeClr val="tx1"/>
                </a:solidFill>
                <a:latin typeface="Calibri"/>
                <a:ea typeface="+mn-ea"/>
                <a:cs typeface="Calibri"/>
              </a:rPr>
              <a:t>individual</a:t>
            </a:r>
            <a:r>
              <a:rPr lang="en-US" b="0" i="0" spc="-45">
                <a:solidFill>
                  <a:schemeClr val="tx1"/>
                </a:solidFill>
                <a:latin typeface="Calibri"/>
                <a:ea typeface="+mn-ea"/>
                <a:cs typeface="Calibri"/>
              </a:rPr>
              <a:t> </a:t>
            </a:r>
            <a:r>
              <a:rPr lang="en-US" b="0" i="0" spc="-10">
                <a:solidFill>
                  <a:schemeClr val="tx1"/>
                </a:solidFill>
                <a:latin typeface="Calibri"/>
                <a:ea typeface="+mn-ea"/>
                <a:cs typeface="Calibri"/>
              </a:rPr>
              <a:t>player</a:t>
            </a:r>
            <a:r>
              <a:rPr lang="en-US" b="0" i="0" spc="-45">
                <a:solidFill>
                  <a:schemeClr val="tx1"/>
                </a:solidFill>
                <a:latin typeface="Calibri"/>
                <a:ea typeface="+mn-ea"/>
                <a:cs typeface="Calibri"/>
              </a:rPr>
              <a:t> </a:t>
            </a:r>
            <a:r>
              <a:rPr lang="en-US" b="0" i="0" spc="-10">
                <a:solidFill>
                  <a:schemeClr val="tx1"/>
                </a:solidFill>
                <a:latin typeface="Calibri"/>
                <a:ea typeface="+mn-ea"/>
                <a:cs typeface="Calibri"/>
              </a:rPr>
              <a:t>statistics (batting</a:t>
            </a:r>
            <a:r>
              <a:rPr lang="en-US" b="0" i="0" spc="-65">
                <a:solidFill>
                  <a:schemeClr val="tx1"/>
                </a:solidFill>
                <a:latin typeface="Calibri"/>
                <a:ea typeface="+mn-ea"/>
                <a:cs typeface="Calibri"/>
              </a:rPr>
              <a:t> </a:t>
            </a:r>
            <a:r>
              <a:rPr lang="en-US" b="0" i="0" spc="-20">
                <a:solidFill>
                  <a:schemeClr val="tx1"/>
                </a:solidFill>
                <a:latin typeface="Calibri"/>
                <a:ea typeface="+mn-ea"/>
                <a:cs typeface="Calibri"/>
              </a:rPr>
              <a:t>average,</a:t>
            </a:r>
            <a:r>
              <a:rPr lang="en-US" b="0" i="0" spc="-65">
                <a:solidFill>
                  <a:schemeClr val="tx1"/>
                </a:solidFill>
                <a:latin typeface="Calibri"/>
                <a:ea typeface="+mn-ea"/>
                <a:cs typeface="Calibri"/>
              </a:rPr>
              <a:t> </a:t>
            </a:r>
            <a:r>
              <a:rPr lang="en-US" b="0" i="0" spc="-10">
                <a:solidFill>
                  <a:schemeClr val="tx1"/>
                </a:solidFill>
                <a:latin typeface="Calibri"/>
                <a:ea typeface="+mn-ea"/>
                <a:cs typeface="Calibri"/>
              </a:rPr>
              <a:t>strike</a:t>
            </a:r>
            <a:r>
              <a:rPr lang="en-US" b="0" i="0" spc="-65">
                <a:solidFill>
                  <a:schemeClr val="tx1"/>
                </a:solidFill>
                <a:latin typeface="Calibri"/>
                <a:ea typeface="+mn-ea"/>
                <a:cs typeface="Calibri"/>
              </a:rPr>
              <a:t> </a:t>
            </a:r>
            <a:r>
              <a:rPr lang="en-US" b="0" i="0" spc="-10">
                <a:solidFill>
                  <a:schemeClr val="tx1"/>
                </a:solidFill>
                <a:latin typeface="Calibri"/>
                <a:ea typeface="+mn-ea"/>
                <a:cs typeface="Calibri"/>
              </a:rPr>
              <a:t>rate,</a:t>
            </a:r>
            <a:r>
              <a:rPr lang="en-US" b="0" i="0" spc="-65">
                <a:solidFill>
                  <a:schemeClr val="tx1"/>
                </a:solidFill>
                <a:latin typeface="Calibri"/>
                <a:ea typeface="+mn-ea"/>
                <a:cs typeface="Calibri"/>
              </a:rPr>
              <a:t> </a:t>
            </a:r>
            <a:r>
              <a:rPr lang="en-US" b="0" i="0" spc="-10">
                <a:solidFill>
                  <a:schemeClr val="tx1"/>
                </a:solidFill>
                <a:latin typeface="Calibri"/>
                <a:ea typeface="+mn-ea"/>
                <a:cs typeface="Calibri"/>
              </a:rPr>
              <a:t>wickets</a:t>
            </a:r>
            <a:r>
              <a:rPr lang="en-US" b="0" i="0" spc="-60">
                <a:solidFill>
                  <a:schemeClr val="tx1"/>
                </a:solidFill>
                <a:latin typeface="Calibri"/>
                <a:ea typeface="+mn-ea"/>
                <a:cs typeface="Calibri"/>
              </a:rPr>
              <a:t> </a:t>
            </a:r>
            <a:r>
              <a:rPr lang="en-US" b="0" i="0" spc="-20">
                <a:solidFill>
                  <a:schemeClr val="tx1"/>
                </a:solidFill>
                <a:latin typeface="Calibri"/>
                <a:ea typeface="+mn-ea"/>
                <a:cs typeface="Calibri"/>
              </a:rPr>
              <a:t>taken),</a:t>
            </a:r>
            <a:r>
              <a:rPr lang="en-US" b="0" i="0" spc="-65">
                <a:solidFill>
                  <a:schemeClr val="tx1"/>
                </a:solidFill>
                <a:latin typeface="Calibri"/>
                <a:ea typeface="+mn-ea"/>
                <a:cs typeface="Calibri"/>
              </a:rPr>
              <a:t> </a:t>
            </a:r>
            <a:r>
              <a:rPr lang="en-US" b="0" i="0">
                <a:solidFill>
                  <a:schemeClr val="tx1"/>
                </a:solidFill>
                <a:latin typeface="Calibri"/>
                <a:ea typeface="+mn-ea"/>
                <a:cs typeface="Calibri"/>
              </a:rPr>
              <a:t>team</a:t>
            </a:r>
            <a:r>
              <a:rPr lang="en-US" b="0" i="0" spc="-65">
                <a:solidFill>
                  <a:schemeClr val="tx1"/>
                </a:solidFill>
                <a:latin typeface="Calibri"/>
                <a:ea typeface="+mn-ea"/>
                <a:cs typeface="Calibri"/>
              </a:rPr>
              <a:t> </a:t>
            </a:r>
            <a:r>
              <a:rPr lang="en-US" b="0" i="0" spc="-10">
                <a:solidFill>
                  <a:schemeClr val="tx1"/>
                </a:solidFill>
                <a:latin typeface="Calibri"/>
                <a:ea typeface="+mn-ea"/>
                <a:cs typeface="Calibri"/>
              </a:rPr>
              <a:t>performance records,</a:t>
            </a:r>
            <a:r>
              <a:rPr lang="en-US" b="0" i="0" spc="-55">
                <a:solidFill>
                  <a:schemeClr val="tx1"/>
                </a:solidFill>
                <a:latin typeface="Calibri"/>
                <a:ea typeface="+mn-ea"/>
                <a:cs typeface="Calibri"/>
              </a:rPr>
              <a:t> </a:t>
            </a:r>
            <a:r>
              <a:rPr lang="en-US" b="0" i="0">
                <a:solidFill>
                  <a:schemeClr val="tx1"/>
                </a:solidFill>
                <a:latin typeface="Calibri"/>
                <a:ea typeface="+mn-ea"/>
                <a:cs typeface="Calibri"/>
              </a:rPr>
              <a:t>and</a:t>
            </a:r>
            <a:r>
              <a:rPr lang="en-US" b="0" i="0" spc="-50">
                <a:solidFill>
                  <a:schemeClr val="tx1"/>
                </a:solidFill>
                <a:latin typeface="Calibri"/>
                <a:ea typeface="+mn-ea"/>
                <a:cs typeface="Calibri"/>
              </a:rPr>
              <a:t> </a:t>
            </a:r>
            <a:r>
              <a:rPr lang="en-US" b="0" i="0">
                <a:solidFill>
                  <a:schemeClr val="tx1"/>
                </a:solidFill>
                <a:latin typeface="Calibri"/>
                <a:ea typeface="+mn-ea"/>
                <a:cs typeface="Calibri"/>
              </a:rPr>
              <a:t>match</a:t>
            </a:r>
            <a:r>
              <a:rPr lang="en-US" b="0" i="0" spc="-50">
                <a:solidFill>
                  <a:schemeClr val="tx1"/>
                </a:solidFill>
                <a:latin typeface="Calibri"/>
                <a:ea typeface="+mn-ea"/>
                <a:cs typeface="Calibri"/>
              </a:rPr>
              <a:t> </a:t>
            </a:r>
            <a:r>
              <a:rPr lang="en-US" b="0" i="0" spc="-10">
                <a:solidFill>
                  <a:schemeClr val="tx1"/>
                </a:solidFill>
                <a:latin typeface="Calibri"/>
                <a:ea typeface="+mn-ea"/>
                <a:cs typeface="Calibri"/>
              </a:rPr>
              <a:t>outcomes.</a:t>
            </a:r>
            <a:endParaRPr lang="en-US" b="0" i="0">
              <a:solidFill>
                <a:schemeClr val="tx1"/>
              </a:solidFill>
              <a:latin typeface="Calibri"/>
              <a:ea typeface="+mn-ea"/>
              <a:cs typeface="Calibri"/>
            </a:endParaRPr>
          </a:p>
        </p:txBody>
      </p:sp>
      <p:pic>
        <p:nvPicPr>
          <p:cNvPr id="5" name="Content Placeholder 4" descr="A diagram of a network&#10;&#10;Description automatically generated">
            <a:extLst>
              <a:ext uri="{FF2B5EF4-FFF2-40B4-BE49-F238E27FC236}">
                <a16:creationId xmlns:a16="http://schemas.microsoft.com/office/drawing/2014/main" id="{56B54865-4933-EB84-9FBA-99F0B8F8AEB2}"/>
              </a:ext>
            </a:extLst>
          </p:cNvPr>
          <p:cNvPicPr>
            <a:picLocks noGrp="1" noChangeAspect="1"/>
          </p:cNvPicPr>
          <p:nvPr>
            <p:ph sz="half" idx="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8525" y="2539729"/>
            <a:ext cx="3978275" cy="2602454"/>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4B8F-657E-ED3C-45B0-0918ADD5202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DE5D3CB-B421-6A0F-D663-5D7F64F5D063}"/>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8E2829C-62E8-9B00-CADE-EDAD9C0E4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 y="914400"/>
            <a:ext cx="9144000" cy="4800600"/>
          </a:xfrm>
          <a:prstGeom prst="rect">
            <a:avLst/>
          </a:prstGeom>
        </p:spPr>
      </p:pic>
    </p:spTree>
    <p:extLst>
      <p:ext uri="{BB962C8B-B14F-4D97-AF65-F5344CB8AC3E}">
        <p14:creationId xmlns:p14="http://schemas.microsoft.com/office/powerpoint/2010/main" val="1543228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0225" y="745514"/>
            <a:ext cx="5224780" cy="695960"/>
          </a:xfrm>
          <a:prstGeom prst="rect">
            <a:avLst/>
          </a:prstGeom>
        </p:spPr>
        <p:txBody>
          <a:bodyPr vert="horz" wrap="square" lIns="0" tIns="12700" rIns="0" bIns="0" rtlCol="0">
            <a:spAutoFit/>
          </a:bodyPr>
          <a:lstStyle/>
          <a:p>
            <a:pPr marL="12700">
              <a:lnSpc>
                <a:spcPct val="100000"/>
              </a:lnSpc>
              <a:spcBef>
                <a:spcPts val="100"/>
              </a:spcBef>
            </a:pPr>
            <a:r>
              <a:rPr lang="en-US" spc="-20" dirty="0"/>
              <a:t>EDA Analysis</a:t>
            </a:r>
            <a:endParaRPr spc="-110" dirty="0"/>
          </a:p>
        </p:txBody>
      </p:sp>
      <p:sp>
        <p:nvSpPr>
          <p:cNvPr id="4" name="object 4"/>
          <p:cNvSpPr txBox="1"/>
          <p:nvPr/>
        </p:nvSpPr>
        <p:spPr>
          <a:xfrm>
            <a:off x="517574" y="1945447"/>
            <a:ext cx="2682826" cy="3903633"/>
          </a:xfrm>
          <a:prstGeom prst="rect">
            <a:avLst/>
          </a:prstGeom>
        </p:spPr>
        <p:txBody>
          <a:bodyPr vert="horz" wrap="square" lIns="0" tIns="12700" rIns="0" bIns="0" rtlCol="0">
            <a:spAutoFit/>
          </a:bodyPr>
          <a:lstStyle/>
          <a:p>
            <a:pPr marL="354965" marR="5080" indent="-342900" algn="just">
              <a:lnSpc>
                <a:spcPct val="100000"/>
              </a:lnSpc>
              <a:spcBef>
                <a:spcPts val="100"/>
              </a:spcBef>
              <a:buFont typeface="Arial" panose="020B0604020202020204" pitchFamily="34" charset="0"/>
              <a:buChar char="•"/>
              <a:tabLst>
                <a:tab pos="481965" algn="l"/>
              </a:tabLst>
            </a:pPr>
            <a:r>
              <a:rPr lang="en-US" sz="1900" spc="-50" dirty="0">
                <a:latin typeface="MS PGothic"/>
                <a:cs typeface="MS PGothic"/>
              </a:rPr>
              <a:t>We have replaced the null values with the mean of the total values </a:t>
            </a:r>
          </a:p>
          <a:p>
            <a:pPr marL="354965" marR="5080" indent="-342900" algn="just">
              <a:lnSpc>
                <a:spcPct val="100000"/>
              </a:lnSpc>
              <a:spcBef>
                <a:spcPts val="100"/>
              </a:spcBef>
              <a:buFont typeface="Arial" panose="020B0604020202020204" pitchFamily="34" charset="0"/>
              <a:buChar char="•"/>
              <a:tabLst>
                <a:tab pos="481965" algn="l"/>
              </a:tabLst>
            </a:pPr>
            <a:r>
              <a:rPr lang="en-US" sz="1900" spc="-50" dirty="0">
                <a:latin typeface="MS PGothic"/>
                <a:cs typeface="Calibri"/>
              </a:rPr>
              <a:t>We have replaced the column names accordingly </a:t>
            </a:r>
          </a:p>
          <a:p>
            <a:pPr marL="354965" marR="5080" indent="-342900" algn="just">
              <a:lnSpc>
                <a:spcPct val="100000"/>
              </a:lnSpc>
              <a:spcBef>
                <a:spcPts val="100"/>
              </a:spcBef>
              <a:buFont typeface="Arial" panose="020B0604020202020204" pitchFamily="34" charset="0"/>
              <a:buChar char="•"/>
              <a:tabLst>
                <a:tab pos="481965" algn="l"/>
              </a:tabLst>
            </a:pPr>
            <a:r>
              <a:rPr lang="en-US" sz="1900" spc="-50" dirty="0">
                <a:latin typeface="MS PGothic"/>
                <a:cs typeface="Calibri"/>
              </a:rPr>
              <a:t>Removed the unwanted columns.</a:t>
            </a:r>
          </a:p>
          <a:p>
            <a:pPr marL="354965" marR="5080" indent="-342900" algn="just">
              <a:lnSpc>
                <a:spcPct val="100000"/>
              </a:lnSpc>
              <a:spcBef>
                <a:spcPts val="100"/>
              </a:spcBef>
              <a:buFont typeface="Arial" panose="020B0604020202020204" pitchFamily="34" charset="0"/>
              <a:buChar char="•"/>
              <a:tabLst>
                <a:tab pos="481965" algn="l"/>
              </a:tabLst>
            </a:pPr>
            <a:endParaRPr lang="en-US" sz="1900" spc="-50" dirty="0">
              <a:latin typeface="MS PGothic"/>
              <a:cs typeface="Calibri"/>
            </a:endParaRPr>
          </a:p>
          <a:p>
            <a:pPr marL="354965" marR="5080" indent="-342900" algn="just">
              <a:lnSpc>
                <a:spcPct val="100000"/>
              </a:lnSpc>
              <a:spcBef>
                <a:spcPts val="100"/>
              </a:spcBef>
              <a:buFont typeface="Arial" panose="020B0604020202020204" pitchFamily="34" charset="0"/>
              <a:buChar char="•"/>
              <a:tabLst>
                <a:tab pos="481965" algn="l"/>
              </a:tabLst>
            </a:pPr>
            <a:endParaRPr lang="en-US" sz="1900" spc="-50" dirty="0">
              <a:latin typeface="MS PGothic"/>
              <a:cs typeface="Calibri"/>
            </a:endParaRPr>
          </a:p>
          <a:p>
            <a:pPr marL="354965" marR="5080" indent="-342900" algn="just">
              <a:lnSpc>
                <a:spcPct val="100000"/>
              </a:lnSpc>
              <a:spcBef>
                <a:spcPts val="100"/>
              </a:spcBef>
              <a:buFont typeface="Arial" panose="020B0604020202020204" pitchFamily="34" charset="0"/>
              <a:buChar char="•"/>
              <a:tabLst>
                <a:tab pos="481965" algn="l"/>
              </a:tabLst>
            </a:pPr>
            <a:endParaRPr lang="en-US" sz="1900" spc="-50" dirty="0">
              <a:latin typeface="MS PGothic"/>
              <a:cs typeface="Calibri"/>
            </a:endParaRPr>
          </a:p>
          <a:p>
            <a:pPr marL="354965" marR="5080" indent="-342900" algn="just">
              <a:lnSpc>
                <a:spcPct val="100000"/>
              </a:lnSpc>
              <a:spcBef>
                <a:spcPts val="100"/>
              </a:spcBef>
              <a:buFont typeface="Arial" panose="020B0604020202020204" pitchFamily="34" charset="0"/>
              <a:buChar char="•"/>
              <a:tabLst>
                <a:tab pos="481965" algn="l"/>
              </a:tabLst>
            </a:pPr>
            <a:endParaRPr lang="en-US" sz="1900" spc="-50" dirty="0">
              <a:latin typeface="MS PGothic"/>
              <a:cs typeface="Calibri"/>
            </a:endParaRPr>
          </a:p>
          <a:p>
            <a:pPr marL="354965" marR="5080" indent="-342900" algn="just">
              <a:lnSpc>
                <a:spcPct val="100000"/>
              </a:lnSpc>
              <a:spcBef>
                <a:spcPts val="100"/>
              </a:spcBef>
              <a:buFont typeface="Arial" panose="020B0604020202020204" pitchFamily="34" charset="0"/>
              <a:buChar char="•"/>
              <a:tabLst>
                <a:tab pos="481965" algn="l"/>
              </a:tabLst>
            </a:pPr>
            <a:endParaRPr sz="1900" dirty="0">
              <a:latin typeface="Calibri"/>
              <a:cs typeface="Calibri"/>
            </a:endParaRPr>
          </a:p>
        </p:txBody>
      </p:sp>
      <p:pic>
        <p:nvPicPr>
          <p:cNvPr id="6" name="Picture 5">
            <a:extLst>
              <a:ext uri="{FF2B5EF4-FFF2-40B4-BE49-F238E27FC236}">
                <a16:creationId xmlns:a16="http://schemas.microsoft.com/office/drawing/2014/main" id="{FA93A9B0-ACD8-89E9-23C7-73B2C86FB753}"/>
              </a:ext>
            </a:extLst>
          </p:cNvPr>
          <p:cNvPicPr>
            <a:picLocks noChangeAspect="1"/>
          </p:cNvPicPr>
          <p:nvPr/>
        </p:nvPicPr>
        <p:blipFill rotWithShape="1">
          <a:blip r:embed="rId2">
            <a:extLst>
              <a:ext uri="{28A0092B-C50C-407E-A947-70E740481C1C}">
                <a14:useLocalDpi xmlns:a14="http://schemas.microsoft.com/office/drawing/2010/main" val="0"/>
              </a:ext>
            </a:extLst>
          </a:blip>
          <a:srcRect r="25207"/>
          <a:stretch/>
        </p:blipFill>
        <p:spPr>
          <a:xfrm>
            <a:off x="3810000" y="1199933"/>
            <a:ext cx="4772953" cy="51246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0906ED-4991-6FEF-43D9-9177BDB1CB2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B9727A-51C6-6F27-5464-3856206571B7}"/>
              </a:ext>
            </a:extLst>
          </p:cNvPr>
          <p:cNvPicPr>
            <a:picLocks noChangeAspect="1"/>
          </p:cNvPicPr>
          <p:nvPr/>
        </p:nvPicPr>
        <p:blipFill rotWithShape="1">
          <a:blip r:embed="rId2">
            <a:extLst>
              <a:ext uri="{28A0092B-C50C-407E-A947-70E740481C1C}">
                <a14:useLocalDpi xmlns:a14="http://schemas.microsoft.com/office/drawing/2010/main" val="0"/>
              </a:ext>
            </a:extLst>
          </a:blip>
          <a:srcRect b="1353"/>
          <a:stretch/>
        </p:blipFill>
        <p:spPr>
          <a:xfrm>
            <a:off x="228600" y="732687"/>
            <a:ext cx="4495800" cy="5972913"/>
          </a:xfrm>
          <a:prstGeom prst="rect">
            <a:avLst/>
          </a:prstGeom>
        </p:spPr>
      </p:pic>
      <p:pic>
        <p:nvPicPr>
          <p:cNvPr id="7" name="Picture 6">
            <a:extLst>
              <a:ext uri="{FF2B5EF4-FFF2-40B4-BE49-F238E27FC236}">
                <a16:creationId xmlns:a16="http://schemas.microsoft.com/office/drawing/2014/main" id="{B1023538-B4D4-D1D1-C712-8437542ED93B}"/>
              </a:ext>
            </a:extLst>
          </p:cNvPr>
          <p:cNvPicPr>
            <a:picLocks noChangeAspect="1"/>
          </p:cNvPicPr>
          <p:nvPr/>
        </p:nvPicPr>
        <p:blipFill rotWithShape="1">
          <a:blip r:embed="rId3">
            <a:extLst>
              <a:ext uri="{28A0092B-C50C-407E-A947-70E740481C1C}">
                <a14:useLocalDpi xmlns:a14="http://schemas.microsoft.com/office/drawing/2010/main" val="0"/>
              </a:ext>
            </a:extLst>
          </a:blip>
          <a:srcRect r="28810" b="3385"/>
          <a:stretch/>
        </p:blipFill>
        <p:spPr>
          <a:xfrm>
            <a:off x="3048000" y="1295401"/>
            <a:ext cx="5866130" cy="4648200"/>
          </a:xfrm>
          <a:prstGeom prst="rect">
            <a:avLst/>
          </a:prstGeom>
        </p:spPr>
      </p:pic>
    </p:spTree>
    <p:extLst>
      <p:ext uri="{BB962C8B-B14F-4D97-AF65-F5344CB8AC3E}">
        <p14:creationId xmlns:p14="http://schemas.microsoft.com/office/powerpoint/2010/main" val="248107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6D9BE3-A695-B647-3A56-F8098DBA324D}"/>
              </a:ext>
            </a:extLst>
          </p:cNvPr>
          <p:cNvSpPr txBox="1"/>
          <p:nvPr/>
        </p:nvSpPr>
        <p:spPr>
          <a:xfrm>
            <a:off x="457200" y="990600"/>
            <a:ext cx="5867399" cy="461665"/>
          </a:xfrm>
          <a:prstGeom prst="rect">
            <a:avLst/>
          </a:prstGeom>
          <a:noFill/>
        </p:spPr>
        <p:txBody>
          <a:bodyPr wrap="square" rtlCol="0">
            <a:spAutoFit/>
          </a:bodyPr>
          <a:lstStyle/>
          <a:p>
            <a:r>
              <a:rPr lang="en-US" sz="2400" b="1" dirty="0"/>
              <a:t>PROPOSED ALGORITHMS</a:t>
            </a:r>
          </a:p>
        </p:txBody>
      </p:sp>
      <p:sp>
        <p:nvSpPr>
          <p:cNvPr id="5" name="TextBox 4">
            <a:extLst>
              <a:ext uri="{FF2B5EF4-FFF2-40B4-BE49-F238E27FC236}">
                <a16:creationId xmlns:a16="http://schemas.microsoft.com/office/drawing/2014/main" id="{BF9CFBB4-13EB-FCBD-E2F7-23E8D6D058CA}"/>
              </a:ext>
            </a:extLst>
          </p:cNvPr>
          <p:cNvSpPr txBox="1"/>
          <p:nvPr/>
        </p:nvSpPr>
        <p:spPr>
          <a:xfrm>
            <a:off x="609600" y="1828800"/>
            <a:ext cx="7162800" cy="2031325"/>
          </a:xfrm>
          <a:prstGeom prst="rect">
            <a:avLst/>
          </a:prstGeom>
          <a:noFill/>
        </p:spPr>
        <p:txBody>
          <a:bodyPr wrap="square" rtlCol="0">
            <a:spAutoFit/>
          </a:bodyPr>
          <a:lstStyle/>
          <a:p>
            <a:pPr algn="l"/>
            <a:r>
              <a:rPr lang="en-IN" b="1" i="0" dirty="0">
                <a:solidFill>
                  <a:srgbClr val="0D0D0D"/>
                </a:solidFill>
                <a:effectLst/>
                <a:latin typeface="Söhne"/>
              </a:rPr>
              <a:t>SUPERVISED LEARNING</a:t>
            </a:r>
          </a:p>
          <a:p>
            <a:pPr marL="285750" indent="-285750" algn="l">
              <a:buFont typeface="Arial" panose="020B0604020202020204" pitchFamily="34" charset="0"/>
              <a:buChar char="•"/>
            </a:pPr>
            <a:r>
              <a:rPr lang="en-IN" b="1" i="0" dirty="0">
                <a:solidFill>
                  <a:srgbClr val="0D0D0D"/>
                </a:solidFill>
                <a:effectLst/>
                <a:latin typeface="Söhne"/>
              </a:rPr>
              <a:t>Decision Trees:</a:t>
            </a:r>
            <a:r>
              <a:rPr lang="en-IN" b="0" i="0" dirty="0">
                <a:solidFill>
                  <a:srgbClr val="0D0D0D"/>
                </a:solidFill>
                <a:effectLst/>
                <a:latin typeface="Söhne"/>
              </a:rPr>
              <a:t> This can be used to classify players into different categories based on their performance metrics, such as high, medium, or low scorers.</a:t>
            </a:r>
          </a:p>
          <a:p>
            <a:pPr marL="285750" indent="-285750" algn="l">
              <a:buFont typeface="Arial" panose="020B0604020202020204" pitchFamily="34" charset="0"/>
              <a:buChar char="•"/>
            </a:pPr>
            <a:r>
              <a:rPr lang="en-IN" b="1" i="0" dirty="0">
                <a:solidFill>
                  <a:srgbClr val="0D0D0D"/>
                </a:solidFill>
                <a:effectLst/>
                <a:latin typeface="Söhne"/>
              </a:rPr>
              <a:t>Logistic Regression:</a:t>
            </a:r>
            <a:r>
              <a:rPr lang="en-IN" b="0" i="0" dirty="0">
                <a:solidFill>
                  <a:srgbClr val="0D0D0D"/>
                </a:solidFill>
                <a:effectLst/>
                <a:latin typeface="Söhne"/>
              </a:rPr>
              <a:t> If you have a binary outcome, such as predicting whether a player will score a century in the next match (yes or no), logistic regression can be used.</a:t>
            </a:r>
          </a:p>
        </p:txBody>
      </p:sp>
      <p:sp>
        <p:nvSpPr>
          <p:cNvPr id="6" name="TextBox 5">
            <a:extLst>
              <a:ext uri="{FF2B5EF4-FFF2-40B4-BE49-F238E27FC236}">
                <a16:creationId xmlns:a16="http://schemas.microsoft.com/office/drawing/2014/main" id="{8078BAA0-2815-5F41-7DFB-66D72A359E83}"/>
              </a:ext>
            </a:extLst>
          </p:cNvPr>
          <p:cNvSpPr txBox="1"/>
          <p:nvPr/>
        </p:nvSpPr>
        <p:spPr>
          <a:xfrm>
            <a:off x="609600" y="4495800"/>
            <a:ext cx="7315199" cy="1477328"/>
          </a:xfrm>
          <a:prstGeom prst="rect">
            <a:avLst/>
          </a:prstGeom>
          <a:noFill/>
        </p:spPr>
        <p:txBody>
          <a:bodyPr wrap="square" rtlCol="0">
            <a:spAutoFit/>
          </a:bodyPr>
          <a:lstStyle/>
          <a:p>
            <a:r>
              <a:rPr lang="en-US" b="1" dirty="0">
                <a:latin typeface="+mj-lt"/>
              </a:rPr>
              <a:t>UNSUPERVISED LEARNING:</a:t>
            </a:r>
          </a:p>
          <a:p>
            <a:endParaRPr lang="en-US" dirty="0">
              <a:latin typeface="Söhne"/>
            </a:endParaRPr>
          </a:p>
          <a:p>
            <a:pPr marL="285750" indent="-285750">
              <a:buFont typeface="Arial" panose="020B0604020202020204" pitchFamily="34" charset="0"/>
              <a:buChar char="•"/>
            </a:pPr>
            <a:r>
              <a:rPr lang="en-IN" b="1" i="0" dirty="0">
                <a:solidFill>
                  <a:srgbClr val="0D0D0D"/>
                </a:solidFill>
                <a:effectLst/>
                <a:latin typeface="Söhne"/>
              </a:rPr>
              <a:t>K-Means Clustering:</a:t>
            </a:r>
            <a:r>
              <a:rPr lang="en-IN" b="0" i="0" dirty="0">
                <a:solidFill>
                  <a:srgbClr val="0D0D0D"/>
                </a:solidFill>
                <a:effectLst/>
                <a:latin typeface="Söhne"/>
              </a:rPr>
              <a:t> This can be used to group players into clusters based on similarities in their performance metrics, helping to identify patterns and categories among players.</a:t>
            </a:r>
            <a:endParaRPr lang="en-US" dirty="0"/>
          </a:p>
        </p:txBody>
      </p:sp>
    </p:spTree>
    <p:extLst>
      <p:ext uri="{BB962C8B-B14F-4D97-AF65-F5344CB8AC3E}">
        <p14:creationId xmlns:p14="http://schemas.microsoft.com/office/powerpoint/2010/main" val="246434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AA44-C40A-D023-0660-DA5D2C9655F8}"/>
              </a:ext>
            </a:extLst>
          </p:cNvPr>
          <p:cNvSpPr>
            <a:spLocks noGrp="1"/>
          </p:cNvSpPr>
          <p:nvPr>
            <p:ph type="title"/>
          </p:nvPr>
        </p:nvSpPr>
        <p:spPr>
          <a:xfrm>
            <a:off x="530225" y="1143000"/>
            <a:ext cx="8082280" cy="990599"/>
          </a:xfrm>
        </p:spPr>
        <p:txBody>
          <a:bodyPr/>
          <a:lstStyle/>
          <a:p>
            <a:r>
              <a:rPr lang="en-US" dirty="0"/>
              <a:t>FEATURE ENGINEERING METHODS</a:t>
            </a:r>
          </a:p>
        </p:txBody>
      </p:sp>
      <p:sp>
        <p:nvSpPr>
          <p:cNvPr id="3" name="Text Placeholder 2">
            <a:extLst>
              <a:ext uri="{FF2B5EF4-FFF2-40B4-BE49-F238E27FC236}">
                <a16:creationId xmlns:a16="http://schemas.microsoft.com/office/drawing/2014/main" id="{3672AF38-D6D2-5011-9FA6-47C45E6CACE2}"/>
              </a:ext>
            </a:extLst>
          </p:cNvPr>
          <p:cNvSpPr>
            <a:spLocks noGrp="1"/>
          </p:cNvSpPr>
          <p:nvPr>
            <p:ph type="body" idx="1"/>
          </p:nvPr>
        </p:nvSpPr>
        <p:spPr>
          <a:xfrm>
            <a:off x="530225" y="2590800"/>
            <a:ext cx="8082280" cy="1384995"/>
          </a:xfrm>
        </p:spPr>
        <p:txBody>
          <a:bodyPr/>
          <a:lstStyle/>
          <a:p>
            <a:pPr algn="l"/>
            <a:r>
              <a:rPr lang="en-IN" b="1" i="0" dirty="0">
                <a:solidFill>
                  <a:srgbClr val="0D0D0D"/>
                </a:solidFill>
                <a:effectLst/>
                <a:latin typeface="Söhne"/>
              </a:rPr>
              <a:t>Implemented Weighted Average method</a:t>
            </a:r>
            <a:r>
              <a:rPr lang="en-IN" b="0" i="0" dirty="0">
                <a:solidFill>
                  <a:srgbClr val="0D0D0D"/>
                </a:solidFill>
                <a:effectLst/>
                <a:latin typeface="Söhne"/>
              </a:rPr>
              <a:t>: To calculate a weighted average of the runs   scored by each player, with the weights based on the number of matches played.</a:t>
            </a:r>
          </a:p>
          <a:p>
            <a:br>
              <a:rPr lang="en-IN" dirty="0"/>
            </a:br>
            <a:r>
              <a:rPr lang="en-IN" b="0" i="0" dirty="0">
                <a:solidFill>
                  <a:srgbClr val="0D0D0D"/>
                </a:solidFill>
                <a:effectLst/>
                <a:latin typeface="Söhne"/>
              </a:rPr>
              <a:t>it's an overall measure of batting performance in the dataset, taking into account both the runs scored and the number of matches played by each player.</a:t>
            </a:r>
            <a:endParaRPr lang="en-US" dirty="0"/>
          </a:p>
        </p:txBody>
      </p:sp>
    </p:spTree>
    <p:extLst>
      <p:ext uri="{BB962C8B-B14F-4D97-AF65-F5344CB8AC3E}">
        <p14:creationId xmlns:p14="http://schemas.microsoft.com/office/powerpoint/2010/main" val="398684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2B85-2154-F122-954C-4E256C8BAC95}"/>
              </a:ext>
            </a:extLst>
          </p:cNvPr>
          <p:cNvSpPr>
            <a:spLocks noGrp="1"/>
          </p:cNvSpPr>
          <p:nvPr>
            <p:ph type="title"/>
          </p:nvPr>
        </p:nvSpPr>
        <p:spPr>
          <a:xfrm>
            <a:off x="530225" y="803138"/>
            <a:ext cx="6328409" cy="695960"/>
          </a:xfrm>
        </p:spPr>
        <p:txBody>
          <a:bodyPr wrap="square">
            <a:normAutofit/>
          </a:bodyPr>
          <a:lstStyle/>
          <a:p>
            <a:pPr>
              <a:lnSpc>
                <a:spcPct val="90000"/>
              </a:lnSpc>
            </a:pPr>
            <a:r>
              <a:rPr lang="en-US" sz="2400" dirty="0"/>
              <a:t>BATTING ANALYSIS USING LINEAR REGRESSION</a:t>
            </a:r>
          </a:p>
        </p:txBody>
      </p:sp>
      <p:pic>
        <p:nvPicPr>
          <p:cNvPr id="13" name="Content Placeholder 12" descr="A close-up of a cricket bat&#10;&#10;Description automatically generated">
            <a:extLst>
              <a:ext uri="{FF2B5EF4-FFF2-40B4-BE49-F238E27FC236}">
                <a16:creationId xmlns:a16="http://schemas.microsoft.com/office/drawing/2014/main" id="{82CE16E1-84BF-E5EF-ED08-A30EE25F327D}"/>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5897" y="1577975"/>
            <a:ext cx="3040881" cy="4525963"/>
          </a:xfrm>
        </p:spPr>
      </p:pic>
      <p:graphicFrame>
        <p:nvGraphicFramePr>
          <p:cNvPr id="5" name="Text Placeholder 2">
            <a:extLst>
              <a:ext uri="{FF2B5EF4-FFF2-40B4-BE49-F238E27FC236}">
                <a16:creationId xmlns:a16="http://schemas.microsoft.com/office/drawing/2014/main" id="{E090C7EA-922B-3697-4CFA-A90019172B7E}"/>
              </a:ext>
            </a:extLst>
          </p:cNvPr>
          <p:cNvGraphicFramePr/>
          <p:nvPr>
            <p:extLst>
              <p:ext uri="{D42A27DB-BD31-4B8C-83A1-F6EECF244321}">
                <p14:modId xmlns:p14="http://schemas.microsoft.com/office/powerpoint/2010/main" val="1527530581"/>
              </p:ext>
            </p:extLst>
          </p:nvPr>
        </p:nvGraphicFramePr>
        <p:xfrm>
          <a:off x="4709160" y="1577340"/>
          <a:ext cx="3977640" cy="4526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6745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TotalTime>
  <Words>1022</Words>
  <Application>Microsoft Macintosh PowerPoint</Application>
  <PresentationFormat>On-screen Show (4:3)</PresentationFormat>
  <Paragraphs>81</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MS PGothic</vt:lpstr>
      <vt:lpstr>Arial</vt:lpstr>
      <vt:lpstr>Calibri</vt:lpstr>
      <vt:lpstr>Söhne</vt:lpstr>
      <vt:lpstr>Office Theme</vt:lpstr>
      <vt:lpstr>PERFORMANCE ANALYSIS OF PLAYERS AND FANSTASY 11 </vt:lpstr>
      <vt:lpstr>INTRODUCTION</vt:lpstr>
      <vt:lpstr>UNDERSTANDING THE DATASET</vt:lpstr>
      <vt:lpstr>PowerPoint Presentation</vt:lpstr>
      <vt:lpstr>EDA Analysis</vt:lpstr>
      <vt:lpstr>PowerPoint Presentation</vt:lpstr>
      <vt:lpstr>PowerPoint Presentation</vt:lpstr>
      <vt:lpstr>FEATURE ENGINEERING METHODS</vt:lpstr>
      <vt:lpstr>BATTING ANALYSIS USING LINEAR REGRESSION</vt:lpstr>
      <vt:lpstr>OUTPUT &amp; VISUALISATION</vt:lpstr>
      <vt:lpstr>BOWLING ANALYSIS USING DECISION TREE REGRESSION</vt:lpstr>
      <vt:lpstr>OUTPUT &amp; VISUALISATION</vt:lpstr>
      <vt:lpstr>Calculation of Weighted Average Runs in T20 Cricket </vt:lpstr>
      <vt:lpstr>Calculation of Weighted Average Bowling in T20 Cricket</vt:lpstr>
      <vt:lpstr>CRICKET BOWLING PERFORMANCE CLUSTERING </vt:lpstr>
      <vt:lpstr>CRICKET BATTING PERFORMANCE CLUSTERING</vt:lpstr>
      <vt:lpstr>FANTASY 11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project_602</dc:title>
  <cp:lastModifiedBy>Adarsh Rao Akula</cp:lastModifiedBy>
  <cp:revision>3</cp:revision>
  <dcterms:created xsi:type="dcterms:W3CDTF">2024-04-02T04:10:06Z</dcterms:created>
  <dcterms:modified xsi:type="dcterms:W3CDTF">2024-05-07T17:33:24Z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